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4"/>
    <p:sldMasterId id="2147483678" r:id="rId5"/>
  </p:sldMasterIdLst>
  <p:notesMasterIdLst>
    <p:notesMasterId r:id="rId7"/>
  </p:notesMasterIdLst>
  <p:handoutMasterIdLst>
    <p:handoutMasterId r:id="rId8"/>
  </p:handoutMasterIdLst>
  <p:sldIdLst>
    <p:sldId id="258" r:id="rId6"/>
  </p:sldIdLst>
  <p:sldSz cx="10691813" cy="15119350"/>
  <p:notesSz cx="29819600" cy="42341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C5D8"/>
    <a:srgbClr val="F0F0F0"/>
    <a:srgbClr val="C7E7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792" autoAdjust="0"/>
  </p:normalViewPr>
  <p:slideViewPr>
    <p:cSldViewPr snapToGrid="0">
      <p:cViewPr varScale="1">
        <p:scale>
          <a:sx n="75" d="100"/>
          <a:sy n="75" d="100"/>
        </p:scale>
        <p:origin x="6294" y="60"/>
      </p:cViewPr>
      <p:guideLst>
        <p:guide orient="horz" pos="4762"/>
        <p:guide pos="3367"/>
      </p:guideLst>
    </p:cSldViewPr>
  </p:slid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ochsler André HSLU T&amp;A" userId="4cc67d55-49be-4e5c-86c2-ba3c75cb5f65" providerId="ADAL" clId="{F3A67DC2-F9FF-4C63-BE12-CEF75C462327}"/>
    <pc:docChg chg="modSld modMainMaster">
      <pc:chgData name="Trochsler André HSLU T&amp;A" userId="4cc67d55-49be-4e5c-86c2-ba3c75cb5f65" providerId="ADAL" clId="{F3A67DC2-F9FF-4C63-BE12-CEF75C462327}" dt="2024-02-16T10:01:59.863" v="31" actId="20577"/>
      <pc:docMkLst>
        <pc:docMk/>
      </pc:docMkLst>
      <pc:sldChg chg="modSp mod">
        <pc:chgData name="Trochsler André HSLU T&amp;A" userId="4cc67d55-49be-4e5c-86c2-ba3c75cb5f65" providerId="ADAL" clId="{F3A67DC2-F9FF-4C63-BE12-CEF75C462327}" dt="2024-02-16T10:01:59.863" v="31" actId="20577"/>
        <pc:sldMkLst>
          <pc:docMk/>
          <pc:sldMk cId="64562148" sldId="258"/>
        </pc:sldMkLst>
        <pc:spChg chg="mod">
          <ac:chgData name="Trochsler André HSLU T&amp;A" userId="4cc67d55-49be-4e5c-86c2-ba3c75cb5f65" providerId="ADAL" clId="{F3A67DC2-F9FF-4C63-BE12-CEF75C462327}" dt="2024-02-16T10:01:59.863" v="31" actId="20577"/>
          <ac:spMkLst>
            <pc:docMk/>
            <pc:sldMk cId="64562148" sldId="258"/>
            <ac:spMk id="33" creationId="{5D42078A-6C4C-F2D5-E86F-39C60BC3DD8B}"/>
          </ac:spMkLst>
        </pc:spChg>
      </pc:sldChg>
      <pc:sldMasterChg chg="modSldLayout">
        <pc:chgData name="Trochsler André HSLU T&amp;A" userId="4cc67d55-49be-4e5c-86c2-ba3c75cb5f65" providerId="ADAL" clId="{F3A67DC2-F9FF-4C63-BE12-CEF75C462327}" dt="2024-02-16T09:54:02.737" v="30" actId="20577"/>
        <pc:sldMasterMkLst>
          <pc:docMk/>
          <pc:sldMasterMk cId="1915079603" sldId="2147483678"/>
        </pc:sldMasterMkLst>
        <pc:sldLayoutChg chg="modSp mod">
          <pc:chgData name="Trochsler André HSLU T&amp;A" userId="4cc67d55-49be-4e5c-86c2-ba3c75cb5f65" providerId="ADAL" clId="{F3A67DC2-F9FF-4C63-BE12-CEF75C462327}" dt="2024-02-16T09:54:02.737" v="30" actId="20577"/>
          <pc:sldLayoutMkLst>
            <pc:docMk/>
            <pc:sldMasterMk cId="1915079603" sldId="2147483678"/>
            <pc:sldLayoutMk cId="3161782035" sldId="2147483690"/>
          </pc:sldLayoutMkLst>
          <pc:spChg chg="mod">
            <ac:chgData name="Trochsler André HSLU T&amp;A" userId="4cc67d55-49be-4e5c-86c2-ba3c75cb5f65" providerId="ADAL" clId="{F3A67DC2-F9FF-4C63-BE12-CEF75C462327}" dt="2024-02-16T09:54:02.737" v="30" actId="20577"/>
            <ac:spMkLst>
              <pc:docMk/>
              <pc:sldMasterMk cId="1915079603" sldId="2147483678"/>
              <pc:sldLayoutMk cId="3161782035" sldId="2147483690"/>
              <ac:spMk id="4" creationId="{0EDB4AE7-BFF2-4B73-A5EA-049C89C88333}"/>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DD2D3E3-3DCE-401E-2157-65538EFEEEE5}"/>
              </a:ext>
            </a:extLst>
          </p:cNvPr>
          <p:cNvSpPr>
            <a:spLocks noGrp="1"/>
          </p:cNvSpPr>
          <p:nvPr>
            <p:ph type="hdr" sz="quarter"/>
          </p:nvPr>
        </p:nvSpPr>
        <p:spPr>
          <a:xfrm>
            <a:off x="0" y="0"/>
            <a:ext cx="12921827" cy="2124443"/>
          </a:xfrm>
          <a:prstGeom prst="rect">
            <a:avLst/>
          </a:prstGeom>
        </p:spPr>
        <p:txBody>
          <a:bodyPr vert="horz" lIns="412349" tIns="206174" rIns="412349" bIns="206174" rtlCol="0"/>
          <a:lstStyle>
            <a:lvl1pPr algn="l">
              <a:defRPr sz="5400"/>
            </a:lvl1pPr>
          </a:lstStyle>
          <a:p>
            <a:endParaRPr lang="en-US"/>
          </a:p>
        </p:txBody>
      </p:sp>
      <p:sp>
        <p:nvSpPr>
          <p:cNvPr id="3" name="Date Placeholder 2">
            <a:extLst>
              <a:ext uri="{FF2B5EF4-FFF2-40B4-BE49-F238E27FC236}">
                <a16:creationId xmlns:a16="http://schemas.microsoft.com/office/drawing/2014/main" id="{1E725403-2BF8-8420-0040-1FEE0C345710}"/>
              </a:ext>
            </a:extLst>
          </p:cNvPr>
          <p:cNvSpPr>
            <a:spLocks noGrp="1"/>
          </p:cNvSpPr>
          <p:nvPr>
            <p:ph type="dt" sz="quarter" idx="1"/>
          </p:nvPr>
        </p:nvSpPr>
        <p:spPr>
          <a:xfrm>
            <a:off x="16890873" y="0"/>
            <a:ext cx="12921827" cy="2124443"/>
          </a:xfrm>
          <a:prstGeom prst="rect">
            <a:avLst/>
          </a:prstGeom>
        </p:spPr>
        <p:txBody>
          <a:bodyPr vert="horz" lIns="412349" tIns="206174" rIns="412349" bIns="206174" rtlCol="0"/>
          <a:lstStyle>
            <a:lvl1pPr algn="r">
              <a:defRPr sz="5400"/>
            </a:lvl1pPr>
          </a:lstStyle>
          <a:p>
            <a:fld id="{B168B360-DBCA-4C69-86DC-4B5B8BC21956}" type="datetimeFigureOut">
              <a:rPr lang="en-US" smtClean="0"/>
              <a:t>2/16/2024</a:t>
            </a:fld>
            <a:endParaRPr lang="en-US"/>
          </a:p>
        </p:txBody>
      </p:sp>
      <p:sp>
        <p:nvSpPr>
          <p:cNvPr id="4" name="Footer Placeholder 3">
            <a:extLst>
              <a:ext uri="{FF2B5EF4-FFF2-40B4-BE49-F238E27FC236}">
                <a16:creationId xmlns:a16="http://schemas.microsoft.com/office/drawing/2014/main" id="{7A4231EF-BB90-3B39-2574-986A2D89DAB1}"/>
              </a:ext>
            </a:extLst>
          </p:cNvPr>
          <p:cNvSpPr>
            <a:spLocks noGrp="1"/>
          </p:cNvSpPr>
          <p:nvPr>
            <p:ph type="ftr" sz="quarter" idx="2"/>
          </p:nvPr>
        </p:nvSpPr>
        <p:spPr>
          <a:xfrm>
            <a:off x="0" y="40217363"/>
            <a:ext cx="12921827" cy="2124439"/>
          </a:xfrm>
          <a:prstGeom prst="rect">
            <a:avLst/>
          </a:prstGeom>
        </p:spPr>
        <p:txBody>
          <a:bodyPr vert="horz" lIns="412349" tIns="206174" rIns="412349" bIns="206174" rtlCol="0" anchor="b"/>
          <a:lstStyle>
            <a:lvl1pPr algn="l">
              <a:defRPr sz="5400"/>
            </a:lvl1pPr>
          </a:lstStyle>
          <a:p>
            <a:endParaRPr lang="en-US"/>
          </a:p>
        </p:txBody>
      </p:sp>
      <p:sp>
        <p:nvSpPr>
          <p:cNvPr id="5" name="Slide Number Placeholder 4">
            <a:extLst>
              <a:ext uri="{FF2B5EF4-FFF2-40B4-BE49-F238E27FC236}">
                <a16:creationId xmlns:a16="http://schemas.microsoft.com/office/drawing/2014/main" id="{966391D1-B93B-3AD9-F1A9-577D7FFD6203}"/>
              </a:ext>
            </a:extLst>
          </p:cNvPr>
          <p:cNvSpPr>
            <a:spLocks noGrp="1"/>
          </p:cNvSpPr>
          <p:nvPr>
            <p:ph type="sldNum" sz="quarter" idx="3"/>
          </p:nvPr>
        </p:nvSpPr>
        <p:spPr>
          <a:xfrm>
            <a:off x="16890873" y="40217363"/>
            <a:ext cx="12921827" cy="2124439"/>
          </a:xfrm>
          <a:prstGeom prst="rect">
            <a:avLst/>
          </a:prstGeom>
        </p:spPr>
        <p:txBody>
          <a:bodyPr vert="horz" lIns="412349" tIns="206174" rIns="412349" bIns="206174" rtlCol="0" anchor="b"/>
          <a:lstStyle>
            <a:lvl1pPr algn="r">
              <a:defRPr sz="5400"/>
            </a:lvl1pPr>
          </a:lstStyle>
          <a:p>
            <a:fld id="{F3D6F0B7-7EC6-429E-A409-AA86A783B8DD}" type="slidenum">
              <a:rPr lang="en-US" smtClean="0"/>
              <a:t>‹Nr.›</a:t>
            </a:fld>
            <a:endParaRPr lang="en-US"/>
          </a:p>
        </p:txBody>
      </p:sp>
    </p:spTree>
    <p:extLst>
      <p:ext uri="{BB962C8B-B14F-4D97-AF65-F5344CB8AC3E}">
        <p14:creationId xmlns:p14="http://schemas.microsoft.com/office/powerpoint/2010/main" val="3248132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2921827" cy="2124443"/>
          </a:xfrm>
          <a:prstGeom prst="rect">
            <a:avLst/>
          </a:prstGeom>
        </p:spPr>
        <p:txBody>
          <a:bodyPr vert="horz" lIns="412349" tIns="206174" rIns="412349" bIns="206174" rtlCol="0"/>
          <a:lstStyle>
            <a:lvl1pPr algn="l">
              <a:defRPr sz="5400"/>
            </a:lvl1pPr>
          </a:lstStyle>
          <a:p>
            <a:endParaRPr lang="en-US"/>
          </a:p>
        </p:txBody>
      </p:sp>
      <p:sp>
        <p:nvSpPr>
          <p:cNvPr id="3" name="Date Placeholder 2"/>
          <p:cNvSpPr>
            <a:spLocks noGrp="1"/>
          </p:cNvSpPr>
          <p:nvPr>
            <p:ph type="dt" idx="1"/>
          </p:nvPr>
        </p:nvSpPr>
        <p:spPr>
          <a:xfrm>
            <a:off x="16890873" y="0"/>
            <a:ext cx="12921827" cy="2124443"/>
          </a:xfrm>
          <a:prstGeom prst="rect">
            <a:avLst/>
          </a:prstGeom>
        </p:spPr>
        <p:txBody>
          <a:bodyPr vert="horz" lIns="412349" tIns="206174" rIns="412349" bIns="206174" rtlCol="0"/>
          <a:lstStyle>
            <a:lvl1pPr algn="r">
              <a:defRPr sz="5400"/>
            </a:lvl1pPr>
          </a:lstStyle>
          <a:p>
            <a:fld id="{70FF9B69-65C5-4945-96CC-B008E981D9EC}" type="datetimeFigureOut">
              <a:rPr lang="en-US" smtClean="0"/>
              <a:t>2/16/2024</a:t>
            </a:fld>
            <a:endParaRPr lang="en-US"/>
          </a:p>
        </p:txBody>
      </p:sp>
      <p:sp>
        <p:nvSpPr>
          <p:cNvPr id="4" name="Slide Image Placeholder 3"/>
          <p:cNvSpPr>
            <a:spLocks noGrp="1" noRot="1" noChangeAspect="1"/>
          </p:cNvSpPr>
          <p:nvPr>
            <p:ph type="sldImg" idx="2"/>
          </p:nvPr>
        </p:nvSpPr>
        <p:spPr>
          <a:xfrm>
            <a:off x="9858375" y="5292725"/>
            <a:ext cx="10102850" cy="14290675"/>
          </a:xfrm>
          <a:prstGeom prst="rect">
            <a:avLst/>
          </a:prstGeom>
          <a:noFill/>
          <a:ln w="12700">
            <a:solidFill>
              <a:prstClr val="black"/>
            </a:solidFill>
          </a:ln>
        </p:spPr>
        <p:txBody>
          <a:bodyPr vert="horz" lIns="412349" tIns="206174" rIns="412349" bIns="206174" rtlCol="0" anchor="ctr"/>
          <a:lstStyle/>
          <a:p>
            <a:endParaRPr lang="en-US"/>
          </a:p>
        </p:txBody>
      </p:sp>
      <p:sp>
        <p:nvSpPr>
          <p:cNvPr id="5" name="Notes Placeholder 4"/>
          <p:cNvSpPr>
            <a:spLocks noGrp="1"/>
          </p:cNvSpPr>
          <p:nvPr>
            <p:ph type="body" sz="quarter" idx="3"/>
          </p:nvPr>
        </p:nvSpPr>
        <p:spPr>
          <a:xfrm>
            <a:off x="2981960" y="20376991"/>
            <a:ext cx="23855680" cy="16672084"/>
          </a:xfrm>
          <a:prstGeom prst="rect">
            <a:avLst/>
          </a:prstGeom>
        </p:spPr>
        <p:txBody>
          <a:bodyPr vert="horz" lIns="412349" tIns="206174" rIns="412349" bIns="20617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0217363"/>
            <a:ext cx="12921827" cy="2124439"/>
          </a:xfrm>
          <a:prstGeom prst="rect">
            <a:avLst/>
          </a:prstGeom>
        </p:spPr>
        <p:txBody>
          <a:bodyPr vert="horz" lIns="412349" tIns="206174" rIns="412349" bIns="206174" rtlCol="0" anchor="b"/>
          <a:lstStyle>
            <a:lvl1pPr algn="l">
              <a:defRPr sz="5400"/>
            </a:lvl1pPr>
          </a:lstStyle>
          <a:p>
            <a:endParaRPr lang="en-US"/>
          </a:p>
        </p:txBody>
      </p:sp>
      <p:sp>
        <p:nvSpPr>
          <p:cNvPr id="7" name="Slide Number Placeholder 6"/>
          <p:cNvSpPr>
            <a:spLocks noGrp="1"/>
          </p:cNvSpPr>
          <p:nvPr>
            <p:ph type="sldNum" sz="quarter" idx="5"/>
          </p:nvPr>
        </p:nvSpPr>
        <p:spPr>
          <a:xfrm>
            <a:off x="16890873" y="40217363"/>
            <a:ext cx="12921827" cy="2124439"/>
          </a:xfrm>
          <a:prstGeom prst="rect">
            <a:avLst/>
          </a:prstGeom>
        </p:spPr>
        <p:txBody>
          <a:bodyPr vert="horz" lIns="412349" tIns="206174" rIns="412349" bIns="206174" rtlCol="0" anchor="b"/>
          <a:lstStyle>
            <a:lvl1pPr algn="r">
              <a:defRPr sz="5400"/>
            </a:lvl1pPr>
          </a:lstStyle>
          <a:p>
            <a:fld id="{1AE350EB-9A25-4D80-9EAA-66409A0CDD65}" type="slidenum">
              <a:rPr lang="en-US" smtClean="0"/>
              <a:t>‹Nr.›</a:t>
            </a:fld>
            <a:endParaRPr lang="en-US"/>
          </a:p>
        </p:txBody>
      </p:sp>
    </p:spTree>
    <p:extLst>
      <p:ext uri="{BB962C8B-B14F-4D97-AF65-F5344CB8AC3E}">
        <p14:creationId xmlns:p14="http://schemas.microsoft.com/office/powerpoint/2010/main" val="3396184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err="1"/>
              <a:t>If</a:t>
            </a:r>
            <a:r>
              <a:rPr lang="de-DE" dirty="0"/>
              <a:t> </a:t>
            </a:r>
            <a:r>
              <a:rPr lang="de-DE" dirty="0" err="1"/>
              <a:t>it</a:t>
            </a:r>
            <a:r>
              <a:rPr lang="de-DE" dirty="0"/>
              <a:t> </a:t>
            </a:r>
            <a:r>
              <a:rPr lang="de-DE" dirty="0" err="1"/>
              <a:t>is</a:t>
            </a:r>
            <a:r>
              <a:rPr lang="de-DE" dirty="0"/>
              <a:t> ok for </a:t>
            </a:r>
            <a:r>
              <a:rPr lang="de-DE" dirty="0" err="1"/>
              <a:t>confindentiallity</a:t>
            </a:r>
            <a:endParaRPr lang="en-US" dirty="0"/>
          </a:p>
        </p:txBody>
      </p:sp>
      <p:sp>
        <p:nvSpPr>
          <p:cNvPr id="4" name="Slide Number Placeholder 3"/>
          <p:cNvSpPr>
            <a:spLocks noGrp="1"/>
          </p:cNvSpPr>
          <p:nvPr>
            <p:ph type="sldNum" sz="quarter" idx="5"/>
          </p:nvPr>
        </p:nvSpPr>
        <p:spPr/>
        <p:txBody>
          <a:bodyPr/>
          <a:lstStyle/>
          <a:p>
            <a:fld id="{1AE350EB-9A25-4D80-9EAA-66409A0CDD65}" type="slidenum">
              <a:rPr lang="en-US" smtClean="0"/>
              <a:t>1</a:t>
            </a:fld>
            <a:endParaRPr lang="en-US"/>
          </a:p>
        </p:txBody>
      </p:sp>
    </p:spTree>
    <p:extLst>
      <p:ext uri="{BB962C8B-B14F-4D97-AF65-F5344CB8AC3E}">
        <p14:creationId xmlns:p14="http://schemas.microsoft.com/office/powerpoint/2010/main" val="635725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US"/>
              <a:t>Click to edit Master title style</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B20827-722C-4616-BA14-CFBD726BAE8C}"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030781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B20827-722C-4616-BA14-CFBD726BAE8C}"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542611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B20827-722C-4616-BA14-CFBD726BAE8C}"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426490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ositiv">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DA72A89A-2A28-456A-A1F8-ABE86BCB08EE}"/>
              </a:ext>
            </a:extLst>
          </p:cNvPr>
          <p:cNvSpPr>
            <a:spLocks noGrp="1"/>
          </p:cNvSpPr>
          <p:nvPr>
            <p:ph type="body" sz="quarter" idx="11"/>
          </p:nvPr>
        </p:nvSpPr>
        <p:spPr>
          <a:xfrm>
            <a:off x="449263" y="1295399"/>
            <a:ext cx="9793286" cy="2700000"/>
          </a:xfrm>
          <a:solidFill>
            <a:schemeClr val="accent1"/>
          </a:solidFill>
        </p:spPr>
        <p:txBody>
          <a:bodyPr lIns="360000" tIns="360000" rIns="360000" bIns="360000" anchor="t" anchorCtr="0"/>
          <a:lstStyle>
            <a:lvl1pPr marL="0" indent="0">
              <a:lnSpc>
                <a:spcPct val="100000"/>
              </a:lnSpc>
              <a:spcBef>
                <a:spcPts val="0"/>
              </a:spcBef>
              <a:buNone/>
              <a:defRPr sz="4000">
                <a:solidFill>
                  <a:schemeClr val="bg1"/>
                </a:solidFill>
              </a:defRPr>
            </a:lvl1pPr>
            <a:lvl2pPr marL="0" indent="0">
              <a:lnSpc>
                <a:spcPct val="100000"/>
              </a:lnSpc>
              <a:spcBef>
                <a:spcPts val="0"/>
              </a:spcBef>
              <a:buNone/>
              <a:defRPr sz="1430">
                <a:solidFill>
                  <a:schemeClr val="bg1"/>
                </a:solidFill>
              </a:defRPr>
            </a:lvl2pPr>
            <a:lvl3pPr marL="0" indent="0">
              <a:lnSpc>
                <a:spcPct val="100000"/>
              </a:lnSpc>
              <a:spcBef>
                <a:spcPts val="0"/>
              </a:spcBef>
              <a:buNone/>
              <a:defRPr sz="1430">
                <a:solidFill>
                  <a:schemeClr val="bg1"/>
                </a:solidFill>
              </a:defRPr>
            </a:lvl3pPr>
            <a:lvl4pPr marL="0" indent="0">
              <a:lnSpc>
                <a:spcPct val="100000"/>
              </a:lnSpc>
              <a:spcBef>
                <a:spcPts val="0"/>
              </a:spcBef>
              <a:buNone/>
              <a:defRPr sz="1430">
                <a:solidFill>
                  <a:schemeClr val="bg1"/>
                </a:solidFill>
              </a:defRPr>
            </a:lvl4pPr>
            <a:lvl5pPr marL="0" indent="0">
              <a:lnSpc>
                <a:spcPct val="100000"/>
              </a:lnSpc>
              <a:spcBef>
                <a:spcPts val="0"/>
              </a:spcBef>
              <a:buNone/>
              <a:defRPr sz="1430">
                <a:solidFill>
                  <a:schemeClr val="bg1"/>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1" name="Bildplatzhalter 10">
            <a:extLst>
              <a:ext uri="{FF2B5EF4-FFF2-40B4-BE49-F238E27FC236}">
                <a16:creationId xmlns:a16="http://schemas.microsoft.com/office/drawing/2014/main" id="{29E1A2D3-E862-4464-9A32-4A0E33F592D2}"/>
              </a:ext>
            </a:extLst>
          </p:cNvPr>
          <p:cNvSpPr>
            <a:spLocks noGrp="1"/>
          </p:cNvSpPr>
          <p:nvPr>
            <p:ph type="pic" sz="quarter" idx="13"/>
          </p:nvPr>
        </p:nvSpPr>
        <p:spPr>
          <a:xfrm>
            <a:off x="11143647" y="13975113"/>
            <a:ext cx="1799548" cy="360000"/>
          </a:xfrm>
        </p:spPr>
        <p:txBody>
          <a:bodyPr/>
          <a:lstStyle>
            <a:lvl1pPr marL="0" indent="0">
              <a:buNone/>
              <a:defRPr/>
            </a:lvl1pPr>
          </a:lstStyle>
          <a:p>
            <a:r>
              <a:rPr lang="en-US" noProof="0" dirty="0"/>
              <a:t>Click icon to add picture</a:t>
            </a:r>
          </a:p>
        </p:txBody>
      </p:sp>
      <p:sp>
        <p:nvSpPr>
          <p:cNvPr id="16" name="Bildplatzhalter 10">
            <a:extLst>
              <a:ext uri="{FF2B5EF4-FFF2-40B4-BE49-F238E27FC236}">
                <a16:creationId xmlns:a16="http://schemas.microsoft.com/office/drawing/2014/main" id="{E862F049-D815-4C4D-A14F-A0AEF5B2AE26}"/>
              </a:ext>
            </a:extLst>
          </p:cNvPr>
          <p:cNvSpPr>
            <a:spLocks noGrp="1"/>
          </p:cNvSpPr>
          <p:nvPr>
            <p:ph type="pic" sz="quarter" idx="18"/>
          </p:nvPr>
        </p:nvSpPr>
        <p:spPr>
          <a:xfrm>
            <a:off x="1731005" y="14335113"/>
            <a:ext cx="900000" cy="360000"/>
          </a:xfrm>
        </p:spPr>
        <p:txBody>
          <a:bodyPr/>
          <a:lstStyle>
            <a:lvl1pPr marL="0" indent="0" algn="l">
              <a:lnSpc>
                <a:spcPct val="100000"/>
              </a:lnSpc>
              <a:spcBef>
                <a:spcPts val="0"/>
              </a:spcBef>
              <a:buNone/>
              <a:defRPr sz="700"/>
            </a:lvl1pPr>
          </a:lstStyle>
          <a:p>
            <a:r>
              <a:rPr lang="en-US" noProof="0"/>
              <a:t>Click icon to add picture</a:t>
            </a:r>
            <a:endParaRPr lang="en-US" noProof="0" dirty="0"/>
          </a:p>
        </p:txBody>
      </p:sp>
      <p:sp>
        <p:nvSpPr>
          <p:cNvPr id="4" name="Textfeld 2">
            <a:extLst>
              <a:ext uri="{FF2B5EF4-FFF2-40B4-BE49-F238E27FC236}">
                <a16:creationId xmlns:a16="http://schemas.microsoft.com/office/drawing/2014/main" id="{0EDB4AE7-BFF2-4B73-A5EA-049C89C88333}"/>
              </a:ext>
            </a:extLst>
          </p:cNvPr>
          <p:cNvSpPr txBox="1"/>
          <p:nvPr userDrawn="1"/>
        </p:nvSpPr>
        <p:spPr>
          <a:xfrm>
            <a:off x="5586177" y="530563"/>
            <a:ext cx="3903873" cy="541110"/>
          </a:xfrm>
          <a:prstGeom prst="rect">
            <a:avLst/>
          </a:prstGeom>
          <a:noFill/>
        </p:spPr>
        <p:txBody>
          <a:bodyPr wrap="square" lIns="0" tIns="0" rIns="0" bIns="0" rtlCol="0">
            <a:spAutoFit/>
          </a:bodyPr>
          <a:lstStyle/>
          <a:p>
            <a:pPr>
              <a:lnSpc>
                <a:spcPts val="1400"/>
              </a:lnSpc>
            </a:pPr>
            <a:r>
              <a:rPr lang="de-DE" sz="1400" b="1" dirty="0">
                <a:solidFill>
                  <a:srgbClr val="000000"/>
                </a:solidFill>
              </a:rPr>
              <a:t>Technik und Architektur</a:t>
            </a:r>
          </a:p>
          <a:p>
            <a:pPr>
              <a:lnSpc>
                <a:spcPts val="1400"/>
              </a:lnSpc>
            </a:pPr>
            <a:r>
              <a:rPr lang="de-DE" sz="1400" b="0" dirty="0">
                <a:solidFill>
                  <a:srgbClr val="000000"/>
                </a:solidFill>
              </a:rPr>
              <a:t>B.Sc. Wirtschaftsingenieurwesen | Innovation</a:t>
            </a:r>
          </a:p>
          <a:p>
            <a:pPr>
              <a:lnSpc>
                <a:spcPts val="1400"/>
              </a:lnSpc>
            </a:pPr>
            <a:r>
              <a:rPr lang="de-DE" sz="1400" b="0" dirty="0">
                <a:solidFill>
                  <a:srgbClr val="000000"/>
                </a:solidFill>
              </a:rPr>
              <a:t>Industrieprojekt</a:t>
            </a:r>
          </a:p>
        </p:txBody>
      </p:sp>
    </p:spTree>
    <p:extLst>
      <p:ext uri="{BB962C8B-B14F-4D97-AF65-F5344CB8AC3E}">
        <p14:creationId xmlns:p14="http://schemas.microsoft.com/office/powerpoint/2010/main" val="316178203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B20827-722C-4616-BA14-CFBD726BAE8C}"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873901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US"/>
              <a:t>Click to edit Master title style</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B20827-722C-4616-BA14-CFBD726BAE8C}"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743026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B20827-722C-4616-BA14-CFBD726BAE8C}"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82472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US"/>
              <a:t>Click to 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US"/>
              <a:t>Click to 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B20827-722C-4616-BA14-CFBD726BAE8C}" type="datetimeFigureOut">
              <a:rPr lang="en-US" smtClean="0"/>
              <a:t>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474524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B20827-722C-4616-BA14-CFBD726BAE8C}" type="datetimeFigureOut">
              <a:rPr lang="en-US" smtClean="0"/>
              <a:t>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45673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20827-722C-4616-BA14-CFBD726BAE8C}" type="datetimeFigureOut">
              <a:rPr lang="en-US" smtClean="0"/>
              <a:t>2/16/2024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766748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US"/>
              <a:t>Click to edit Master title style</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US"/>
              <a:t>Click to edit Master text styles</a:t>
            </a:r>
          </a:p>
        </p:txBody>
      </p:sp>
      <p:sp>
        <p:nvSpPr>
          <p:cNvPr id="5" name="Date Placeholder 4"/>
          <p:cNvSpPr>
            <a:spLocks noGrp="1"/>
          </p:cNvSpPr>
          <p:nvPr>
            <p:ph type="dt" sz="half" idx="10"/>
          </p:nvPr>
        </p:nvSpPr>
        <p:spPr/>
        <p:txBody>
          <a:bodyPr/>
          <a:lstStyle/>
          <a:p>
            <a:fld id="{7AB20827-722C-4616-BA14-CFBD726BAE8C}"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569353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US"/>
              <a:t>Click icon to add picture</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US"/>
              <a:t>Click to edit Master text styles</a:t>
            </a:r>
          </a:p>
        </p:txBody>
      </p:sp>
      <p:sp>
        <p:nvSpPr>
          <p:cNvPr id="5" name="Date Placeholder 4"/>
          <p:cNvSpPr>
            <a:spLocks noGrp="1"/>
          </p:cNvSpPr>
          <p:nvPr>
            <p:ph type="dt" sz="half" idx="10"/>
          </p:nvPr>
        </p:nvSpPr>
        <p:spPr/>
        <p:txBody>
          <a:bodyPr/>
          <a:lstStyle/>
          <a:p>
            <a:fld id="{7AB20827-722C-4616-BA14-CFBD726BAE8C}"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192555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9CEF804-E58C-481B-A606-7D35AF68FF55}"/>
              </a:ext>
            </a:extLst>
          </p:cNvPr>
          <p:cNvSpPr>
            <a:spLocks noGrp="1"/>
          </p:cNvSpPr>
          <p:nvPr>
            <p:ph type="title"/>
          </p:nvPr>
        </p:nvSpPr>
        <p:spPr>
          <a:xfrm>
            <a:off x="449262" y="1295399"/>
            <a:ext cx="9793287" cy="2700001"/>
          </a:xfrm>
          <a:prstGeom prst="rect">
            <a:avLst/>
          </a:prstGeom>
          <a:solidFill>
            <a:schemeClr val="accent1"/>
          </a:solidFill>
        </p:spPr>
        <p:txBody>
          <a:bodyPr vert="horz" lIns="360000" tIns="360000" rIns="360000" bIns="360000" rtlCol="0" anchor="t" anchorCtr="0">
            <a:noAutofit/>
          </a:bodyPr>
          <a:lstStyle/>
          <a:p>
            <a:r>
              <a:rPr lang="en-US" noProof="0" dirty="0" err="1"/>
              <a:t>Mastertitelformat</a:t>
            </a:r>
            <a:r>
              <a:rPr lang="en-US" noProof="0" dirty="0"/>
              <a:t> </a:t>
            </a:r>
            <a:r>
              <a:rPr lang="en-US" noProof="0" dirty="0" err="1"/>
              <a:t>bearbeiten</a:t>
            </a:r>
            <a:endParaRPr lang="en-US" noProof="0" dirty="0"/>
          </a:p>
        </p:txBody>
      </p:sp>
      <p:sp>
        <p:nvSpPr>
          <p:cNvPr id="3" name="Textplatzhalter 2">
            <a:extLst>
              <a:ext uri="{FF2B5EF4-FFF2-40B4-BE49-F238E27FC236}">
                <a16:creationId xmlns:a16="http://schemas.microsoft.com/office/drawing/2014/main" id="{65C6EC0D-393C-42F2-B6A7-B19C9B098F2D}"/>
              </a:ext>
            </a:extLst>
          </p:cNvPr>
          <p:cNvSpPr>
            <a:spLocks noGrp="1"/>
          </p:cNvSpPr>
          <p:nvPr>
            <p:ph type="body" idx="1"/>
          </p:nvPr>
        </p:nvSpPr>
        <p:spPr>
          <a:xfrm>
            <a:off x="450000" y="4175123"/>
            <a:ext cx="9792550" cy="9900000"/>
          </a:xfrm>
          <a:prstGeom prst="rect">
            <a:avLst/>
          </a:prstGeom>
        </p:spPr>
        <p:txBody>
          <a:bodyPr vert="horz" lIns="0" tIns="0" rIns="0" bIns="0" rtlCol="0">
            <a:noAutofit/>
          </a:bodyPr>
          <a:lstStyle/>
          <a:p>
            <a:pPr lvl="0"/>
            <a:r>
              <a:rPr lang="en-US" noProof="0"/>
              <a:t>Mastertextformat bearbeiten</a:t>
            </a:r>
          </a:p>
          <a:p>
            <a:pPr lvl="1"/>
            <a:r>
              <a:rPr lang="en-US" noProof="0"/>
              <a:t>Zweite Ebene</a:t>
            </a:r>
          </a:p>
          <a:p>
            <a:pPr lvl="2"/>
            <a:r>
              <a:rPr lang="en-US" noProof="0"/>
              <a:t>Dritte Ebene</a:t>
            </a:r>
          </a:p>
          <a:p>
            <a:pPr lvl="3"/>
            <a:r>
              <a:rPr lang="en-US" noProof="0"/>
              <a:t>Vierte Ebene</a:t>
            </a:r>
          </a:p>
          <a:p>
            <a:pPr lvl="4"/>
            <a:r>
              <a:rPr lang="en-US" noProof="0"/>
              <a:t>Fünfte Ebene</a:t>
            </a:r>
          </a:p>
        </p:txBody>
      </p:sp>
      <p:pic>
        <p:nvPicPr>
          <p:cNvPr id="4" name="Grafik 11">
            <a:extLst>
              <a:ext uri="{FF2B5EF4-FFF2-40B4-BE49-F238E27FC236}">
                <a16:creationId xmlns:a16="http://schemas.microsoft.com/office/drawing/2014/main" id="{DDC655A7-D927-B7F4-AE9A-CBD1E5F1FC0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8119" y="424878"/>
            <a:ext cx="3224462" cy="520440"/>
          </a:xfrm>
          <a:prstGeom prst="rect">
            <a:avLst/>
          </a:prstGeom>
        </p:spPr>
      </p:pic>
    </p:spTree>
    <p:extLst>
      <p:ext uri="{BB962C8B-B14F-4D97-AF65-F5344CB8AC3E}">
        <p14:creationId xmlns:p14="http://schemas.microsoft.com/office/powerpoint/2010/main" val="1155705437"/>
      </p:ext>
    </p:extLst>
  </p:cSld>
  <p:clrMap bg1="lt1" tx1="dk1" bg2="lt2" tx2="dk2" accent1="accent1" accent2="accent2" accent3="accent3" accent4="accent4" accent5="accent5" accent6="accent6" hlink="hlink" folHlink="folHlink"/>
  <p:hf sldNum="0" hdr="0" dt="0"/>
  <p:txStyles>
    <p:titleStyle>
      <a:lvl1pPr algn="l" defTabSz="497301" rtl="0" eaLnBrk="1" latinLnBrk="0" hangingPunct="1">
        <a:lnSpc>
          <a:spcPct val="90000"/>
        </a:lnSpc>
        <a:spcBef>
          <a:spcPct val="0"/>
        </a:spcBef>
        <a:buNone/>
        <a:defRPr sz="3508" kern="1200">
          <a:solidFill>
            <a:schemeClr val="tx1"/>
          </a:solidFill>
          <a:latin typeface="+mj-lt"/>
          <a:ea typeface="+mj-ea"/>
          <a:cs typeface="+mj-cs"/>
        </a:defRPr>
      </a:lvl1pPr>
    </p:titleStyle>
    <p:bodyStyle>
      <a:lvl1pPr marL="157860" indent="-157860" algn="l" defTabSz="497301" rtl="0" eaLnBrk="1" latinLnBrk="0" hangingPunct="1">
        <a:lnSpc>
          <a:spcPts val="1359"/>
        </a:lnSpc>
        <a:spcBef>
          <a:spcPts val="175"/>
        </a:spcBef>
        <a:buFont typeface="Arial" panose="020B0604020202020204" pitchFamily="34" charset="0"/>
        <a:buChar char="•"/>
        <a:defRPr sz="1052" kern="1200">
          <a:solidFill>
            <a:schemeClr val="tx1"/>
          </a:solidFill>
          <a:latin typeface="+mn-lt"/>
          <a:ea typeface="+mn-ea"/>
          <a:cs typeface="+mn-cs"/>
        </a:defRPr>
      </a:lvl1pPr>
      <a:lvl2pPr marL="31572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2pPr>
      <a:lvl3pPr marL="47358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3pPr>
      <a:lvl4pPr marL="63144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4pPr>
      <a:lvl5pPr marL="78930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5pPr>
      <a:lvl6pPr marL="1367576"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6pPr>
      <a:lvl7pPr marL="1616227"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7pPr>
      <a:lvl8pPr marL="1864877"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8pPr>
      <a:lvl9pPr marL="2113528"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9pPr>
    </p:bodyStyle>
    <p:otherStyle>
      <a:defPPr>
        <a:defRPr lang="de-DE"/>
      </a:defPPr>
      <a:lvl1pPr marL="0" algn="l" defTabSz="497301" rtl="0" eaLnBrk="1" latinLnBrk="0" hangingPunct="1">
        <a:defRPr sz="980" kern="1200">
          <a:solidFill>
            <a:schemeClr val="tx1"/>
          </a:solidFill>
          <a:latin typeface="+mn-lt"/>
          <a:ea typeface="+mn-ea"/>
          <a:cs typeface="+mn-cs"/>
        </a:defRPr>
      </a:lvl1pPr>
      <a:lvl2pPr marL="248651" algn="l" defTabSz="497301" rtl="0" eaLnBrk="1" latinLnBrk="0" hangingPunct="1">
        <a:defRPr sz="980" kern="1200">
          <a:solidFill>
            <a:schemeClr val="tx1"/>
          </a:solidFill>
          <a:latin typeface="+mn-lt"/>
          <a:ea typeface="+mn-ea"/>
          <a:cs typeface="+mn-cs"/>
        </a:defRPr>
      </a:lvl2pPr>
      <a:lvl3pPr marL="497301" algn="l" defTabSz="497301" rtl="0" eaLnBrk="1" latinLnBrk="0" hangingPunct="1">
        <a:defRPr sz="980" kern="1200">
          <a:solidFill>
            <a:schemeClr val="tx1"/>
          </a:solidFill>
          <a:latin typeface="+mn-lt"/>
          <a:ea typeface="+mn-ea"/>
          <a:cs typeface="+mn-cs"/>
        </a:defRPr>
      </a:lvl3pPr>
      <a:lvl4pPr marL="745951" algn="l" defTabSz="497301" rtl="0" eaLnBrk="1" latinLnBrk="0" hangingPunct="1">
        <a:defRPr sz="980" kern="1200">
          <a:solidFill>
            <a:schemeClr val="tx1"/>
          </a:solidFill>
          <a:latin typeface="+mn-lt"/>
          <a:ea typeface="+mn-ea"/>
          <a:cs typeface="+mn-cs"/>
        </a:defRPr>
      </a:lvl4pPr>
      <a:lvl5pPr marL="994601" algn="l" defTabSz="497301" rtl="0" eaLnBrk="1" latinLnBrk="0" hangingPunct="1">
        <a:defRPr sz="980" kern="1200">
          <a:solidFill>
            <a:schemeClr val="tx1"/>
          </a:solidFill>
          <a:latin typeface="+mn-lt"/>
          <a:ea typeface="+mn-ea"/>
          <a:cs typeface="+mn-cs"/>
        </a:defRPr>
      </a:lvl5pPr>
      <a:lvl6pPr marL="1243252" algn="l" defTabSz="497301" rtl="0" eaLnBrk="1" latinLnBrk="0" hangingPunct="1">
        <a:defRPr sz="980" kern="1200">
          <a:solidFill>
            <a:schemeClr val="tx1"/>
          </a:solidFill>
          <a:latin typeface="+mn-lt"/>
          <a:ea typeface="+mn-ea"/>
          <a:cs typeface="+mn-cs"/>
        </a:defRPr>
      </a:lvl6pPr>
      <a:lvl7pPr marL="1491902" algn="l" defTabSz="497301" rtl="0" eaLnBrk="1" latinLnBrk="0" hangingPunct="1">
        <a:defRPr sz="980" kern="1200">
          <a:solidFill>
            <a:schemeClr val="tx1"/>
          </a:solidFill>
          <a:latin typeface="+mn-lt"/>
          <a:ea typeface="+mn-ea"/>
          <a:cs typeface="+mn-cs"/>
        </a:defRPr>
      </a:lvl7pPr>
      <a:lvl8pPr marL="1740552" algn="l" defTabSz="497301" rtl="0" eaLnBrk="1" latinLnBrk="0" hangingPunct="1">
        <a:defRPr sz="980" kern="1200">
          <a:solidFill>
            <a:schemeClr val="tx1"/>
          </a:solidFill>
          <a:latin typeface="+mn-lt"/>
          <a:ea typeface="+mn-ea"/>
          <a:cs typeface="+mn-cs"/>
        </a:defRPr>
      </a:lvl8pPr>
      <a:lvl9pPr marL="1989203" algn="l" defTabSz="497301" rtl="0" eaLnBrk="1" latinLnBrk="0" hangingPunct="1">
        <a:defRPr sz="98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3" userDrawn="1">
          <p15:clr>
            <a:srgbClr val="F26B43"/>
          </p15:clr>
        </p15:guide>
        <p15:guide id="3" pos="6452" userDrawn="1">
          <p15:clr>
            <a:srgbClr val="F26B43"/>
          </p15:clr>
        </p15:guide>
        <p15:guide id="4" orient="horz" pos="816" userDrawn="1">
          <p15:clr>
            <a:srgbClr val="F26B43"/>
          </p15:clr>
        </p15:guide>
        <p15:guide id="6" orient="horz" pos="9264" userDrawn="1">
          <p15:clr>
            <a:srgbClr val="F26B43"/>
          </p15:clr>
        </p15:guide>
        <p15:guide id="8" orient="horz" pos="8867" userDrawn="1">
          <p15:clr>
            <a:srgbClr val="F26B43"/>
          </p15:clr>
        </p15:guide>
        <p15:guide id="10" pos="3436" userDrawn="1">
          <p15:clr>
            <a:srgbClr val="F26B43"/>
          </p15:clr>
        </p15:guide>
        <p15:guide id="11" pos="3299" userDrawn="1">
          <p15:clr>
            <a:srgbClr val="F26B43"/>
          </p15:clr>
        </p15:guide>
        <p15:guide id="12" orient="horz" pos="520" userDrawn="1">
          <p15:clr>
            <a:srgbClr val="F26B43"/>
          </p15:clr>
        </p15:guide>
        <p15:guide id="13" orient="horz" pos="293" userDrawn="1">
          <p15:clr>
            <a:srgbClr val="F26B43"/>
          </p15:clr>
        </p15:guide>
        <p15:guide id="14" orient="horz" pos="902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7AB20827-722C-4616-BA14-CFBD726BAE8C}" type="datetimeFigureOut">
              <a:rPr lang="en-US" smtClean="0"/>
              <a:t>2/16/2024</a:t>
            </a:fld>
            <a:endParaRPr 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11F35B83-7929-4733-9C66-A31EFC1EEDC8}" type="slidenum">
              <a:rPr lang="en-US" smtClean="0"/>
              <a:t>‹Nr.›</a:t>
            </a:fld>
            <a:endParaRPr lang="en-US"/>
          </a:p>
        </p:txBody>
      </p:sp>
      <p:pic>
        <p:nvPicPr>
          <p:cNvPr id="7" name="Grafik 11">
            <a:extLst>
              <a:ext uri="{FF2B5EF4-FFF2-40B4-BE49-F238E27FC236}">
                <a16:creationId xmlns:a16="http://schemas.microsoft.com/office/drawing/2014/main" id="{B8A5D68B-DE99-6D9D-5A2F-E6E654CBB374}"/>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87490" y="544749"/>
            <a:ext cx="3224462" cy="520440"/>
          </a:xfrm>
          <a:prstGeom prst="rect">
            <a:avLst/>
          </a:prstGeom>
        </p:spPr>
      </p:pic>
    </p:spTree>
    <p:extLst>
      <p:ext uri="{BB962C8B-B14F-4D97-AF65-F5344CB8AC3E}">
        <p14:creationId xmlns:p14="http://schemas.microsoft.com/office/powerpoint/2010/main" val="191507960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Bildplatzhalter 50">
            <a:extLst>
              <a:ext uri="{FF2B5EF4-FFF2-40B4-BE49-F238E27FC236}">
                <a16:creationId xmlns:a16="http://schemas.microsoft.com/office/drawing/2014/main" id="{8D287291-AA51-46F4-B932-E05E3B6FBDAA}"/>
              </a:ext>
            </a:extLst>
          </p:cNvPr>
          <p:cNvSpPr>
            <a:spLocks noGrp="1"/>
          </p:cNvSpPr>
          <p:nvPr>
            <p:ph type="pic" sz="quarter" idx="18"/>
          </p:nvPr>
        </p:nvSpPr>
        <p:spPr>
          <a:xfrm>
            <a:off x="1867156" y="14413403"/>
            <a:ext cx="900000" cy="360000"/>
          </a:xfrm>
        </p:spPr>
        <p:txBody>
          <a:bodyPr/>
          <a:lstStyle/>
          <a:p>
            <a:endParaRPr lang="en-US" dirty="0"/>
          </a:p>
        </p:txBody>
      </p:sp>
      <p:sp>
        <p:nvSpPr>
          <p:cNvPr id="7" name="Textfeld 6">
            <a:extLst>
              <a:ext uri="{FF2B5EF4-FFF2-40B4-BE49-F238E27FC236}">
                <a16:creationId xmlns:a16="http://schemas.microsoft.com/office/drawing/2014/main" id="{817DA120-B4C8-45E1-9AFC-01FF61FE9131}"/>
              </a:ext>
            </a:extLst>
          </p:cNvPr>
          <p:cNvSpPr txBox="1"/>
          <p:nvPr/>
        </p:nvSpPr>
        <p:spPr>
          <a:xfrm>
            <a:off x="399612" y="4011673"/>
            <a:ext cx="4788000" cy="2538827"/>
          </a:xfrm>
          <a:prstGeom prst="rect">
            <a:avLst/>
          </a:prstGeom>
          <a:solidFill>
            <a:srgbClr val="C7E7EF"/>
          </a:solidFill>
        </p:spPr>
        <p:txBody>
          <a:bodyPr wrap="square" lIns="180000" tIns="180000" rIns="180000" bIns="180000" rtlCol="0" anchor="t">
            <a:noAutofit/>
          </a:bodyPr>
          <a:lstStyle/>
          <a:p>
            <a:pPr algn="just">
              <a:spcAft>
                <a:spcPts val="600"/>
              </a:spcAft>
            </a:pPr>
            <a:r>
              <a:rPr lang="de-DE" sz="1200" dirty="0">
                <a:latin typeface="Arial" panose="020B0604020202020204" pitchFamily="34" charset="0"/>
                <a:cs typeface="Arial" panose="020B0604020202020204" pitchFamily="34" charset="0"/>
              </a:rPr>
              <a:t>Verwenden Sie Arial 12 für die Kästen und Arial 16 für die Titel.</a:t>
            </a:r>
          </a:p>
          <a:p>
            <a:pPr algn="just">
              <a:spcAft>
                <a:spcPts val="600"/>
              </a:spcAft>
            </a:pPr>
            <a:r>
              <a:rPr lang="de-DE" sz="1200" dirty="0">
                <a:latin typeface="Arial" panose="020B0604020202020204" pitchFamily="34" charset="0"/>
                <a:cs typeface="Arial" panose="020B0604020202020204" pitchFamily="34" charset="0"/>
              </a:rPr>
              <a:t>Sie können die </a:t>
            </a:r>
            <a:r>
              <a:rPr lang="de-DE" sz="1200" b="1" dirty="0" err="1">
                <a:latin typeface="Arial" panose="020B0604020202020204" pitchFamily="34" charset="0"/>
                <a:cs typeface="Arial" panose="020B0604020202020204" pitchFamily="34" charset="0"/>
              </a:rPr>
              <a:t>Boxengrösse</a:t>
            </a:r>
            <a:r>
              <a:rPr lang="de-DE" sz="1200" b="1" dirty="0">
                <a:latin typeface="Arial" panose="020B0604020202020204" pitchFamily="34" charset="0"/>
                <a:cs typeface="Arial" panose="020B0604020202020204" pitchFamily="34" charset="0"/>
              </a:rPr>
              <a:t> je nach Inhalt vertikal anpassen</a:t>
            </a:r>
            <a:r>
              <a:rPr lang="de-DE" sz="1200" dirty="0">
                <a:latin typeface="Arial" panose="020B0604020202020204" pitchFamily="34" charset="0"/>
                <a:cs typeface="Arial" panose="020B0604020202020204" pitchFamily="34" charset="0"/>
              </a:rPr>
              <a:t>.</a:t>
            </a:r>
          </a:p>
          <a:p>
            <a:pPr algn="just">
              <a:spcAft>
                <a:spcPts val="600"/>
              </a:spcAft>
            </a:pPr>
            <a:endParaRPr lang="de-DE" sz="1200" dirty="0">
              <a:latin typeface="Arial" panose="020B0604020202020204" pitchFamily="34" charset="0"/>
              <a:cs typeface="Arial" panose="020B0604020202020204" pitchFamily="34" charset="0"/>
            </a:endParaRPr>
          </a:p>
          <a:p>
            <a:pPr algn="just">
              <a:spcAft>
                <a:spcPts val="600"/>
              </a:spcAft>
            </a:pPr>
            <a:r>
              <a:rPr lang="de-DE" sz="1200" dirty="0">
                <a:latin typeface="Arial" panose="020B0604020202020204" pitchFamily="34" charset="0"/>
                <a:cs typeface="Arial" panose="020B0604020202020204" pitchFamily="34" charset="0"/>
              </a:rPr>
              <a:t>Beschreiben Sie den Hintergrund des Projektes und die Forschungsfrage, in sachlicher, neutraler Weise, idealerweise mit einigen Informationen über Größe, Quantität und Qualität.</a:t>
            </a:r>
          </a:p>
          <a:p>
            <a:pPr algn="just">
              <a:spcAft>
                <a:spcPts val="600"/>
              </a:spcAft>
            </a:pPr>
            <a:r>
              <a:rPr lang="de-DE" sz="1200" dirty="0">
                <a:latin typeface="Arial" panose="020B0604020202020204" pitchFamily="34" charset="0"/>
                <a:cs typeface="Arial" panose="020B0604020202020204" pitchFamily="34" charset="0"/>
              </a:rPr>
              <a:t>Beschreiben Sie das vorliegende Problem und die angestrebte Lösung in knapper Form.</a:t>
            </a:r>
          </a:p>
          <a:p>
            <a:pPr algn="just">
              <a:spcAft>
                <a:spcPts val="600"/>
              </a:spcAft>
            </a:pPr>
            <a:r>
              <a:rPr lang="de-DE" sz="1200" dirty="0">
                <a:latin typeface="Arial" panose="020B0604020202020204" pitchFamily="34" charset="0"/>
                <a:cs typeface="Arial" panose="020B0604020202020204" pitchFamily="34" charset="0"/>
              </a:rPr>
              <a:t>Im Idealfall wird die Relevanz der Studie hervorgehoben.</a:t>
            </a:r>
            <a:endParaRPr lang="en-US" sz="1200" dirty="0">
              <a:latin typeface="Arial" panose="020B0604020202020204" pitchFamily="34" charset="0"/>
              <a:cs typeface="Arial" panose="020B0604020202020204" pitchFamily="34" charset="0"/>
            </a:endParaRPr>
          </a:p>
        </p:txBody>
      </p:sp>
      <p:sp>
        <p:nvSpPr>
          <p:cNvPr id="10" name="Textfeld 9">
            <a:extLst>
              <a:ext uri="{FF2B5EF4-FFF2-40B4-BE49-F238E27FC236}">
                <a16:creationId xmlns:a16="http://schemas.microsoft.com/office/drawing/2014/main" id="{6E2E79BC-2BA4-45CB-AE87-2A2CDC697397}"/>
              </a:ext>
            </a:extLst>
          </p:cNvPr>
          <p:cNvSpPr txBox="1"/>
          <p:nvPr/>
        </p:nvSpPr>
        <p:spPr>
          <a:xfrm>
            <a:off x="399612" y="6990135"/>
            <a:ext cx="4788000" cy="7269875"/>
          </a:xfrm>
          <a:prstGeom prst="rect">
            <a:avLst/>
          </a:prstGeom>
          <a:solidFill>
            <a:srgbClr val="F0F0F0"/>
          </a:solidFill>
          <a:ln>
            <a:solidFill>
              <a:srgbClr val="F0F0F0"/>
            </a:solidFill>
          </a:ln>
        </p:spPr>
        <p:style>
          <a:lnRef idx="2">
            <a:schemeClr val="dk1"/>
          </a:lnRef>
          <a:fillRef idx="1">
            <a:schemeClr val="lt1"/>
          </a:fillRef>
          <a:effectRef idx="0">
            <a:schemeClr val="dk1"/>
          </a:effectRef>
          <a:fontRef idx="minor">
            <a:schemeClr val="dk1"/>
          </a:fontRef>
        </p:style>
        <p:txBody>
          <a:bodyPr wrap="square" lIns="180000" tIns="180000" rIns="180000" bIns="180000" rtlCol="0">
            <a:noAutofit/>
          </a:bodyPr>
          <a:lstStyle/>
          <a:p>
            <a:pPr algn="just">
              <a:spcAft>
                <a:spcPts val="600"/>
              </a:spcAft>
            </a:pPr>
            <a:r>
              <a:rPr lang="en-US" sz="1200" b="1" dirty="0">
                <a:latin typeface="Arial" panose="020B0604020202020204" pitchFamily="34" charset="0"/>
                <a:cs typeface="Arial" panose="020B0604020202020204" pitchFamily="34" charset="0"/>
              </a:rPr>
              <a:t>Allgemeine </a:t>
            </a:r>
            <a:r>
              <a:rPr lang="de-CH" sz="1200" b="1" dirty="0">
                <a:latin typeface="Arial" panose="020B0604020202020204" pitchFamily="34" charset="0"/>
                <a:cs typeface="Arial" panose="020B0604020202020204" pitchFamily="34" charset="0"/>
              </a:rPr>
              <a:t>Informationen</a:t>
            </a:r>
          </a:p>
          <a:p>
            <a:pPr algn="just">
              <a:spcAft>
                <a:spcPts val="600"/>
              </a:spcAft>
            </a:pPr>
            <a:r>
              <a:rPr lang="de-DE" sz="1200" dirty="0">
                <a:latin typeface="Arial" panose="020B0604020202020204" pitchFamily="34" charset="0"/>
                <a:cs typeface="Arial" panose="020B0604020202020204" pitchFamily="34" charset="0"/>
              </a:rPr>
              <a:t>Gestalten Sie Ihr wissenschaftliches Poster so, dass es für jeden leicht zu verstehen ist, auch wenn er kein Experte auf Ihrem Gebiet ist. Gliedern Sie es logisch, verwenden Sie Überschriften und Farben, und holen Sie sich das Feedback eines Kollegen ein. Beginnen Sie mit einem klaren Ziel, gehen Sie dann auf Experimente oder Forschungsmethoden ein und heben Sie die Ergebnisse im Hauptteil hervor. Peppen Sie es mit </a:t>
            </a:r>
            <a:r>
              <a:rPr lang="de-DE" sz="1200" dirty="0" err="1">
                <a:latin typeface="Arial" panose="020B0604020202020204" pitchFamily="34" charset="0"/>
                <a:cs typeface="Arial" panose="020B0604020202020204" pitchFamily="34" charset="0"/>
              </a:rPr>
              <a:t>grossen</a:t>
            </a:r>
            <a:r>
              <a:rPr lang="de-DE" sz="1200" dirty="0">
                <a:latin typeface="Arial" panose="020B0604020202020204" pitchFamily="34" charset="0"/>
                <a:cs typeface="Arial" panose="020B0604020202020204" pitchFamily="34" charset="0"/>
              </a:rPr>
              <a:t> Abbildungen und Tabellen auf.</a:t>
            </a:r>
          </a:p>
          <a:p>
            <a:pPr algn="just">
              <a:spcAft>
                <a:spcPts val="600"/>
              </a:spcAft>
            </a:pPr>
            <a:r>
              <a:rPr lang="de-DE" sz="1200" dirty="0">
                <a:latin typeface="Arial" panose="020B0604020202020204" pitchFamily="34" charset="0"/>
                <a:cs typeface="Arial" panose="020B0604020202020204" pitchFamily="34" charset="0"/>
              </a:rPr>
              <a:t>Bei einem wissenschaftlichen Poster ist der Abschnitt "Methoden und Materialien" so etwas wie der Blick hinter die Kulissen. Hier erfährt man alles über die für das Projekt verwendeten Werkzeuge und Zutaten. Hier verraten Sie das Geheimrezept für Ihren wissenschaftlichen Erfolg!</a:t>
            </a:r>
          </a:p>
          <a:p>
            <a:pPr algn="just">
              <a:spcAft>
                <a:spcPts val="600"/>
              </a:spcAft>
            </a:pPr>
            <a:r>
              <a:rPr lang="de-CH" sz="1200" b="1" i="0" dirty="0">
                <a:solidFill>
                  <a:schemeClr val="tx1"/>
                </a:solidFill>
                <a:effectLst/>
                <a:latin typeface="Arial" panose="020B0604020202020204" pitchFamily="34" charset="0"/>
                <a:cs typeface="Arial" panose="020B0604020202020204" pitchFamily="34" charset="0"/>
              </a:rPr>
              <a:t>Methoden</a:t>
            </a:r>
          </a:p>
          <a:p>
            <a:pPr>
              <a:spcAft>
                <a:spcPts val="600"/>
              </a:spcAft>
            </a:pPr>
            <a:r>
              <a:rPr lang="de-DE" sz="1200" dirty="0">
                <a:latin typeface="Arial" panose="020B0604020202020204" pitchFamily="34" charset="0"/>
                <a:cs typeface="Arial" panose="020B0604020202020204" pitchFamily="34" charset="0"/>
              </a:rPr>
              <a:t>Auflistung der verwendeten wissenschaftlichen Methoden und Instrumente, idealerweise in Form eines Flussdiagramms, z. B. Literaturrecherche, Interviews, Umfrage, Analyse irgendeiner Art, Vergleich, Bewertung usw.</a:t>
            </a: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marL="180000" indent="-180000">
              <a:spcAft>
                <a:spcPts val="600"/>
              </a:spcAft>
              <a:buFont typeface="Arial" panose="020B0604020202020204" pitchFamily="34" charset="0"/>
              <a:buChar char="•"/>
            </a:pPr>
            <a:endParaRPr lang="en-US" sz="1200" dirty="0">
              <a:solidFill>
                <a:srgbClr val="374151"/>
              </a:solidFill>
              <a:latin typeface="Arial" panose="020B0604020202020204" pitchFamily="34" charset="0"/>
              <a:cs typeface="Arial" panose="020B0604020202020204" pitchFamily="34" charset="0"/>
            </a:endParaRPr>
          </a:p>
          <a:p>
            <a:pPr algn="just">
              <a:spcAft>
                <a:spcPts val="600"/>
              </a:spcAft>
            </a:pPr>
            <a:endParaRPr lang="en-US" sz="1200" b="0" i="0" dirty="0">
              <a:solidFill>
                <a:srgbClr val="374151"/>
              </a:solidFill>
              <a:effectLst/>
              <a:latin typeface="Arial" panose="020B0604020202020204" pitchFamily="34" charset="0"/>
              <a:cs typeface="Arial" panose="020B0604020202020204" pitchFamily="34" charset="0"/>
            </a:endParaRPr>
          </a:p>
          <a:p>
            <a:pPr algn="just">
              <a:spcAft>
                <a:spcPts val="600"/>
              </a:spcAft>
            </a:pPr>
            <a:endParaRPr lang="en-US" sz="1200" b="0" i="0" dirty="0">
              <a:solidFill>
                <a:srgbClr val="374151"/>
              </a:solidFill>
              <a:effectLst/>
              <a:latin typeface="Arial" panose="020B0604020202020204" pitchFamily="34" charset="0"/>
              <a:cs typeface="Arial" panose="020B0604020202020204" pitchFamily="34" charset="0"/>
            </a:endParaRPr>
          </a:p>
          <a:p>
            <a:pPr algn="just">
              <a:spcAft>
                <a:spcPts val="600"/>
              </a:spcAft>
            </a:pPr>
            <a:r>
              <a:rPr lang="en-US" sz="1200" b="1" i="0" dirty="0">
                <a:effectLst/>
                <a:latin typeface="Arial" panose="020B0604020202020204" pitchFamily="34" charset="0"/>
                <a:cs typeface="Arial" panose="020B0604020202020204" pitchFamily="34" charset="0"/>
              </a:rPr>
              <a:t>Material, </a:t>
            </a:r>
            <a:r>
              <a:rPr lang="de-CH" sz="1200" b="1" i="0" dirty="0">
                <a:effectLst/>
                <a:latin typeface="Arial" panose="020B0604020202020204" pitchFamily="34" charset="0"/>
                <a:cs typeface="Arial" panose="020B0604020202020204" pitchFamily="34" charset="0"/>
              </a:rPr>
              <a:t>Daten</a:t>
            </a:r>
            <a:r>
              <a:rPr lang="en-US" sz="1200" b="1" i="0" dirty="0">
                <a:effectLst/>
                <a:latin typeface="Arial" panose="020B0604020202020204" pitchFamily="34" charset="0"/>
                <a:cs typeface="Arial" panose="020B0604020202020204" pitchFamily="34" charset="0"/>
              </a:rPr>
              <a:t>, Tools</a:t>
            </a:r>
          </a:p>
          <a:p>
            <a:pPr algn="just">
              <a:spcAft>
                <a:spcPts val="600"/>
              </a:spcAft>
            </a:pPr>
            <a:r>
              <a:rPr lang="de-DE" sz="1200" b="0" i="0" dirty="0">
                <a:effectLst/>
                <a:latin typeface="Arial" panose="020B0604020202020204" pitchFamily="34" charset="0"/>
                <a:cs typeface="Arial" panose="020B0604020202020204" pitchFamily="34" charset="0"/>
              </a:rPr>
              <a:t>Auflistung und kurze Beschreibung der im Projekt / in der Studie verwendeten spezifischen (Praxispartner-) Daten, Materialien, Proben, Werkzeuge</a:t>
            </a: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8DB891BA-64C1-47DD-9FAA-BB9AF059A154}"/>
              </a:ext>
            </a:extLst>
          </p:cNvPr>
          <p:cNvSpPr txBox="1"/>
          <p:nvPr/>
        </p:nvSpPr>
        <p:spPr>
          <a:xfrm>
            <a:off x="5415202" y="4011675"/>
            <a:ext cx="4788000" cy="6536672"/>
          </a:xfrm>
          <a:prstGeom prst="rect">
            <a:avLst/>
          </a:prstGeom>
          <a:solidFill>
            <a:srgbClr val="F0F0F0"/>
          </a:solidFill>
        </p:spPr>
        <p:txBody>
          <a:bodyPr wrap="square" lIns="180000" tIns="180000" rIns="180000" bIns="180000" rtlCol="0">
            <a:noAutofit/>
          </a:bodyPr>
          <a:lstStyle/>
          <a:p>
            <a:pPr algn="just">
              <a:spcAft>
                <a:spcPts val="600"/>
              </a:spcAft>
            </a:pPr>
            <a:r>
              <a:rPr lang="de-DE" sz="1200" dirty="0">
                <a:latin typeface="Arial" panose="020B0604020202020204" pitchFamily="34" charset="0"/>
                <a:cs typeface="Arial" panose="020B0604020202020204" pitchFamily="34" charset="0"/>
              </a:rPr>
              <a:t>Zeigen Sie im Teil „Resultate“ Grafiken, Diagramme, Bilder oder Tabellen, um die Ergebnisse Ihrer Studie in einer strukturierten, logisch fließenden Weise zu beschreiben, wie es für Ihr Projekt zutreffend ist.</a:t>
            </a: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r>
              <a:rPr lang="de-DE" sz="1200" dirty="0">
                <a:latin typeface="Arial" panose="020B0604020202020204" pitchFamily="34" charset="0"/>
                <a:cs typeface="Arial" panose="020B0604020202020204" pitchFamily="34" charset="0"/>
              </a:rPr>
              <a:t>Reflektieren Sie in der Diskussion Ihre Überlegungen zur Methodik und zu den Ergebnissen und betonen Sie dabei deren Qualität und Relevanz.</a:t>
            </a:r>
            <a:endParaRPr lang="en-US" sz="1200" dirty="0">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C7C04B1D-DC34-4E60-B6E3-5EFA9E0D3DD2}"/>
              </a:ext>
            </a:extLst>
          </p:cNvPr>
          <p:cNvSpPr txBox="1"/>
          <p:nvPr/>
        </p:nvSpPr>
        <p:spPr>
          <a:xfrm>
            <a:off x="5407995" y="10934391"/>
            <a:ext cx="4788000" cy="1724406"/>
          </a:xfrm>
          <a:prstGeom prst="rect">
            <a:avLst/>
          </a:prstGeom>
          <a:solidFill>
            <a:srgbClr val="C7E7EF"/>
          </a:solidFill>
        </p:spPr>
        <p:txBody>
          <a:bodyPr wrap="square" lIns="180000" tIns="180000" rIns="180000" bIns="180000" rtlCol="0" anchor="t">
            <a:noAutofit/>
          </a:bodyPr>
          <a:lstStyle/>
          <a:p>
            <a:pPr algn="just">
              <a:spcAft>
                <a:spcPts val="600"/>
              </a:spcAft>
            </a:pPr>
            <a:r>
              <a:rPr lang="de-DE" sz="1200" b="0" i="0" dirty="0">
                <a:effectLst/>
                <a:latin typeface="Arial" panose="020B0604020202020204" pitchFamily="34" charset="0"/>
                <a:cs typeface="Arial" panose="020B0604020202020204" pitchFamily="34" charset="0"/>
              </a:rPr>
              <a:t>Die Schlussfolgerung sollte die wichtigsten Ergebnisse zusammenfassen, auf die Forschungsziele eingehen, Implikationen und Bedeutung erörtern, Beschränkungen anerkennen, künftige Forschungsrichtungen vorschlagen und visuelle Elemente zur Verdeutlichung verwenden, und das alles in einer prägnanten Weise.</a:t>
            </a:r>
            <a:endParaRPr lang="en-US" sz="1200" dirty="0">
              <a:latin typeface="Arial" panose="020B0604020202020204" pitchFamily="34" charset="0"/>
              <a:cs typeface="Arial" panose="020B0604020202020204" pitchFamily="34" charset="0"/>
            </a:endParaRPr>
          </a:p>
        </p:txBody>
      </p:sp>
      <p:sp>
        <p:nvSpPr>
          <p:cNvPr id="14" name="Textfeld 13">
            <a:extLst>
              <a:ext uri="{FF2B5EF4-FFF2-40B4-BE49-F238E27FC236}">
                <a16:creationId xmlns:a16="http://schemas.microsoft.com/office/drawing/2014/main" id="{A118437E-FCCF-42DB-B327-5C471781BFC8}"/>
              </a:ext>
            </a:extLst>
          </p:cNvPr>
          <p:cNvSpPr txBox="1"/>
          <p:nvPr/>
        </p:nvSpPr>
        <p:spPr>
          <a:xfrm>
            <a:off x="594094" y="6735619"/>
            <a:ext cx="4788000" cy="252000"/>
          </a:xfrm>
          <a:prstGeom prst="rect">
            <a:avLst/>
          </a:prstGeom>
          <a:noFill/>
        </p:spPr>
        <p:txBody>
          <a:bodyPr wrap="square" lIns="0" tIns="0" rIns="0" bIns="0" rtlCol="0">
            <a:noAutofit/>
          </a:bodyPr>
          <a:lstStyle/>
          <a:p>
            <a:pPr algn="l">
              <a:lnSpc>
                <a:spcPts val="1550"/>
              </a:lnSpc>
              <a:spcBef>
                <a:spcPts val="200"/>
              </a:spcBef>
            </a:pPr>
            <a:r>
              <a:rPr lang="en-US" sz="1600" b="1" dirty="0">
                <a:solidFill>
                  <a:srgbClr val="000000"/>
                </a:solidFill>
                <a:latin typeface="Arial" panose="020B0604020202020204" pitchFamily="34" charset="0"/>
                <a:cs typeface="Arial" panose="020B0604020202020204" pitchFamily="34" charset="0"/>
              </a:rPr>
              <a:t>2. Material und </a:t>
            </a:r>
            <a:r>
              <a:rPr lang="de-CH" sz="1600" b="1" dirty="0">
                <a:solidFill>
                  <a:srgbClr val="000000"/>
                </a:solidFill>
                <a:latin typeface="Arial" panose="020B0604020202020204" pitchFamily="34" charset="0"/>
                <a:cs typeface="Arial" panose="020B0604020202020204" pitchFamily="34" charset="0"/>
              </a:rPr>
              <a:t>Methoden</a:t>
            </a:r>
          </a:p>
        </p:txBody>
      </p:sp>
      <p:sp>
        <p:nvSpPr>
          <p:cNvPr id="15" name="Textfeld 14">
            <a:extLst>
              <a:ext uri="{FF2B5EF4-FFF2-40B4-BE49-F238E27FC236}">
                <a16:creationId xmlns:a16="http://schemas.microsoft.com/office/drawing/2014/main" id="{E3E7D849-0817-4B0F-9763-641771A2054A}"/>
              </a:ext>
            </a:extLst>
          </p:cNvPr>
          <p:cNvSpPr txBox="1"/>
          <p:nvPr/>
        </p:nvSpPr>
        <p:spPr>
          <a:xfrm>
            <a:off x="5581461" y="3751631"/>
            <a:ext cx="4788000" cy="252000"/>
          </a:xfrm>
          <a:prstGeom prst="rect">
            <a:avLst/>
          </a:prstGeom>
          <a:noFill/>
        </p:spPr>
        <p:txBody>
          <a:bodyPr wrap="square" lIns="0" tIns="0" rIns="0" bIns="0" rtlCol="0">
            <a:noAutofit/>
          </a:bodyPr>
          <a:lstStyle/>
          <a:p>
            <a:pPr algn="l">
              <a:lnSpc>
                <a:spcPts val="1550"/>
              </a:lnSpc>
              <a:spcBef>
                <a:spcPts val="200"/>
              </a:spcBef>
            </a:pPr>
            <a:r>
              <a:rPr lang="en-US" sz="1600" b="1" dirty="0">
                <a:solidFill>
                  <a:srgbClr val="000000"/>
                </a:solidFill>
                <a:latin typeface="Arial" panose="020B0604020202020204" pitchFamily="34" charset="0"/>
                <a:cs typeface="Arial" panose="020B0604020202020204" pitchFamily="34" charset="0"/>
              </a:rPr>
              <a:t>3. </a:t>
            </a:r>
            <a:r>
              <a:rPr lang="de-CH" sz="1600" b="1" dirty="0">
                <a:solidFill>
                  <a:srgbClr val="000000"/>
                </a:solidFill>
                <a:latin typeface="Arial" panose="020B0604020202020204" pitchFamily="34" charset="0"/>
                <a:cs typeface="Arial" panose="020B0604020202020204" pitchFamily="34" charset="0"/>
              </a:rPr>
              <a:t>Resultate</a:t>
            </a:r>
            <a:r>
              <a:rPr lang="en-US" sz="1600" b="1" dirty="0">
                <a:solidFill>
                  <a:srgbClr val="000000"/>
                </a:solidFill>
                <a:latin typeface="Arial" panose="020B0604020202020204" pitchFamily="34" charset="0"/>
                <a:cs typeface="Arial" panose="020B0604020202020204" pitchFamily="34" charset="0"/>
              </a:rPr>
              <a:t> und </a:t>
            </a:r>
            <a:r>
              <a:rPr lang="de-CH" sz="1600" b="1" dirty="0">
                <a:solidFill>
                  <a:srgbClr val="000000"/>
                </a:solidFill>
                <a:latin typeface="Arial" panose="020B0604020202020204" pitchFamily="34" charset="0"/>
                <a:cs typeface="Arial" panose="020B0604020202020204" pitchFamily="34" charset="0"/>
              </a:rPr>
              <a:t>Diskussion</a:t>
            </a:r>
          </a:p>
        </p:txBody>
      </p:sp>
      <p:sp>
        <p:nvSpPr>
          <p:cNvPr id="16" name="Textfeld 15">
            <a:extLst>
              <a:ext uri="{FF2B5EF4-FFF2-40B4-BE49-F238E27FC236}">
                <a16:creationId xmlns:a16="http://schemas.microsoft.com/office/drawing/2014/main" id="{3F1E786A-1735-4425-99CD-33A905F77F28}"/>
              </a:ext>
            </a:extLst>
          </p:cNvPr>
          <p:cNvSpPr txBox="1"/>
          <p:nvPr/>
        </p:nvSpPr>
        <p:spPr>
          <a:xfrm>
            <a:off x="5581461" y="10682390"/>
            <a:ext cx="4787488" cy="252000"/>
          </a:xfrm>
          <a:prstGeom prst="rect">
            <a:avLst/>
          </a:prstGeom>
          <a:noFill/>
        </p:spPr>
        <p:txBody>
          <a:bodyPr wrap="square" lIns="0" tIns="0" rIns="0" bIns="0" rtlCol="0">
            <a:noAutofit/>
          </a:bodyPr>
          <a:lstStyle/>
          <a:p>
            <a:pPr algn="l">
              <a:lnSpc>
                <a:spcPts val="1550"/>
              </a:lnSpc>
              <a:spcBef>
                <a:spcPts val="200"/>
              </a:spcBef>
            </a:pPr>
            <a:r>
              <a:rPr lang="en-US" sz="1600" b="1" dirty="0">
                <a:solidFill>
                  <a:srgbClr val="000000"/>
                </a:solidFill>
                <a:latin typeface="Arial" panose="020B0604020202020204" pitchFamily="34" charset="0"/>
                <a:cs typeface="Arial" panose="020B0604020202020204" pitchFamily="34" charset="0"/>
              </a:rPr>
              <a:t>4. </a:t>
            </a:r>
            <a:r>
              <a:rPr lang="de-CH" sz="1600" b="1" dirty="0">
                <a:solidFill>
                  <a:srgbClr val="000000"/>
                </a:solidFill>
                <a:latin typeface="Arial" panose="020B0604020202020204" pitchFamily="34" charset="0"/>
                <a:cs typeface="Arial" panose="020B0604020202020204" pitchFamily="34" charset="0"/>
              </a:rPr>
              <a:t>Schlussfolgerung</a:t>
            </a:r>
            <a:r>
              <a:rPr lang="en-US" sz="1600" b="1" dirty="0">
                <a:solidFill>
                  <a:srgbClr val="000000"/>
                </a:solidFill>
                <a:latin typeface="Arial" panose="020B0604020202020204" pitchFamily="34" charset="0"/>
                <a:cs typeface="Arial" panose="020B0604020202020204" pitchFamily="34" charset="0"/>
              </a:rPr>
              <a:t> und </a:t>
            </a:r>
            <a:r>
              <a:rPr lang="de-CH" sz="1600" b="1" dirty="0">
                <a:solidFill>
                  <a:srgbClr val="000000"/>
                </a:solidFill>
                <a:latin typeface="Arial" panose="020B0604020202020204" pitchFamily="34" charset="0"/>
                <a:cs typeface="Arial" panose="020B0604020202020204" pitchFamily="34" charset="0"/>
              </a:rPr>
              <a:t>Empfehlung</a:t>
            </a:r>
          </a:p>
        </p:txBody>
      </p:sp>
      <p:sp>
        <p:nvSpPr>
          <p:cNvPr id="18" name="Textfeld 17">
            <a:extLst>
              <a:ext uri="{FF2B5EF4-FFF2-40B4-BE49-F238E27FC236}">
                <a16:creationId xmlns:a16="http://schemas.microsoft.com/office/drawing/2014/main" id="{ACEFA9A8-BB0B-4C0D-B4D7-F65E05300C07}"/>
              </a:ext>
            </a:extLst>
          </p:cNvPr>
          <p:cNvSpPr txBox="1"/>
          <p:nvPr/>
        </p:nvSpPr>
        <p:spPr>
          <a:xfrm>
            <a:off x="5580949" y="12811690"/>
            <a:ext cx="4788000" cy="252000"/>
          </a:xfrm>
          <a:prstGeom prst="rect">
            <a:avLst/>
          </a:prstGeom>
          <a:noFill/>
        </p:spPr>
        <p:txBody>
          <a:bodyPr wrap="square" lIns="0" tIns="0" rIns="0" bIns="0" rtlCol="0">
            <a:noAutofit/>
          </a:bodyPr>
          <a:lstStyle/>
          <a:p>
            <a:pPr algn="l">
              <a:lnSpc>
                <a:spcPts val="1550"/>
              </a:lnSpc>
              <a:spcBef>
                <a:spcPts val="200"/>
              </a:spcBef>
            </a:pPr>
            <a:r>
              <a:rPr lang="de-CH" sz="1600" b="1" dirty="0">
                <a:solidFill>
                  <a:srgbClr val="000000"/>
                </a:solidFill>
                <a:latin typeface="Arial" panose="020B0604020202020204" pitchFamily="34" charset="0"/>
                <a:cs typeface="Arial" panose="020B0604020202020204" pitchFamily="34" charset="0"/>
              </a:rPr>
              <a:t>Literatur</a:t>
            </a:r>
          </a:p>
        </p:txBody>
      </p:sp>
      <p:sp>
        <p:nvSpPr>
          <p:cNvPr id="19" name="Textfeld 18">
            <a:extLst>
              <a:ext uri="{FF2B5EF4-FFF2-40B4-BE49-F238E27FC236}">
                <a16:creationId xmlns:a16="http://schemas.microsoft.com/office/drawing/2014/main" id="{BE2192F5-5947-48B4-B856-CE73794BBCC5}"/>
              </a:ext>
            </a:extLst>
          </p:cNvPr>
          <p:cNvSpPr txBox="1"/>
          <p:nvPr/>
        </p:nvSpPr>
        <p:spPr>
          <a:xfrm>
            <a:off x="5407996" y="13070031"/>
            <a:ext cx="4773982" cy="1189979"/>
          </a:xfrm>
          <a:prstGeom prst="rect">
            <a:avLst/>
          </a:prstGeom>
          <a:solidFill>
            <a:srgbClr val="F0F0F0"/>
          </a:solidFill>
        </p:spPr>
        <p:txBody>
          <a:bodyPr wrap="square" lIns="180000" tIns="180000" rIns="180000" bIns="180000" rtlCol="0">
            <a:noAutofit/>
          </a:bodyPr>
          <a:lstStyle/>
          <a:p>
            <a:pPr>
              <a:spcAft>
                <a:spcPts val="300"/>
              </a:spcAft>
            </a:pPr>
            <a:r>
              <a:rPr lang="de-DE" sz="1200" dirty="0">
                <a:solidFill>
                  <a:srgbClr val="000000"/>
                </a:solidFill>
                <a:latin typeface="Arial" panose="020B0604020202020204" pitchFamily="34" charset="0"/>
                <a:cs typeface="Arial" panose="020B0604020202020204" pitchFamily="34" charset="0"/>
              </a:rPr>
              <a:t>Fügen Sie die 1-3 wichtigsten Referenzen im APA-Stil ein, z. B. wie:</a:t>
            </a:r>
          </a:p>
          <a:p>
            <a:pPr>
              <a:spcAft>
                <a:spcPts val="300"/>
              </a:spcAft>
            </a:pPr>
            <a:r>
              <a:rPr lang="en-US" sz="1200" i="0" dirty="0">
                <a:solidFill>
                  <a:srgbClr val="000000"/>
                </a:solidFill>
                <a:effectLst/>
                <a:latin typeface="Arial" panose="020B0604020202020204" pitchFamily="34" charset="0"/>
                <a:cs typeface="Arial" panose="020B0604020202020204" pitchFamily="34" charset="0"/>
              </a:rPr>
              <a:t>Smith, J. R., &amp; Johnson, M. K. (2020). The impact of climate change on biodiversity. *Environmental Science and Technology, 25*(4), 123-145. doi:10.1234/example</a:t>
            </a:r>
            <a:endParaRPr lang="en-US" sz="1200" dirty="0">
              <a:solidFill>
                <a:srgbClr val="000000"/>
              </a:solidFill>
              <a:latin typeface="Arial" panose="020B0604020202020204" pitchFamily="34" charset="0"/>
              <a:cs typeface="Arial" panose="020B0604020202020204" pitchFamily="34" charset="0"/>
            </a:endParaRPr>
          </a:p>
        </p:txBody>
      </p:sp>
      <p:sp>
        <p:nvSpPr>
          <p:cNvPr id="64" name="Textfeld 63">
            <a:extLst>
              <a:ext uri="{FF2B5EF4-FFF2-40B4-BE49-F238E27FC236}">
                <a16:creationId xmlns:a16="http://schemas.microsoft.com/office/drawing/2014/main" id="{16F2F553-33F3-48C6-BF49-80A678D93FBD}"/>
              </a:ext>
            </a:extLst>
          </p:cNvPr>
          <p:cNvSpPr txBox="1"/>
          <p:nvPr/>
        </p:nvSpPr>
        <p:spPr>
          <a:xfrm>
            <a:off x="594389" y="3753808"/>
            <a:ext cx="4726855" cy="252000"/>
          </a:xfrm>
          <a:prstGeom prst="rect">
            <a:avLst/>
          </a:prstGeom>
          <a:noFill/>
        </p:spPr>
        <p:txBody>
          <a:bodyPr wrap="square" lIns="0" tIns="0" rIns="0" bIns="0" rtlCol="0">
            <a:noAutofit/>
          </a:bodyPr>
          <a:lstStyle/>
          <a:p>
            <a:pPr>
              <a:lnSpc>
                <a:spcPts val="1550"/>
              </a:lnSpc>
              <a:spcBef>
                <a:spcPts val="200"/>
              </a:spcBef>
            </a:pPr>
            <a:r>
              <a:rPr lang="de-CH" sz="1600" b="1" dirty="0">
                <a:solidFill>
                  <a:srgbClr val="000000"/>
                </a:solidFill>
                <a:latin typeface="Arial" panose="020B0604020202020204" pitchFamily="34" charset="0"/>
                <a:cs typeface="Arial" panose="020B0604020202020204" pitchFamily="34" charset="0"/>
              </a:rPr>
              <a:t>1. Ausgangslage</a:t>
            </a:r>
          </a:p>
          <a:p>
            <a:pPr algn="l">
              <a:lnSpc>
                <a:spcPts val="1550"/>
              </a:lnSpc>
              <a:spcBef>
                <a:spcPts val="200"/>
              </a:spcBef>
            </a:pPr>
            <a:endParaRPr lang="de-CH" sz="1600" dirty="0">
              <a:solidFill>
                <a:schemeClr val="accent1"/>
              </a:solidFill>
              <a:latin typeface="Arial" panose="020B0604020202020204" pitchFamily="34" charset="0"/>
              <a:cs typeface="Arial" panose="020B0604020202020204" pitchFamily="34" charset="0"/>
            </a:endParaRPr>
          </a:p>
        </p:txBody>
      </p:sp>
      <p:graphicFrame>
        <p:nvGraphicFramePr>
          <p:cNvPr id="24" name="Object 805">
            <a:extLst>
              <a:ext uri="{FF2B5EF4-FFF2-40B4-BE49-F238E27FC236}">
                <a16:creationId xmlns:a16="http://schemas.microsoft.com/office/drawing/2014/main" id="{8901E52E-DEEE-A7A5-9D23-801FD5AD2119}"/>
              </a:ext>
            </a:extLst>
          </p:cNvPr>
          <p:cNvGraphicFramePr>
            <a:graphicFrameLocks noChangeAspect="1"/>
          </p:cNvGraphicFramePr>
          <p:nvPr>
            <p:extLst>
              <p:ext uri="{D42A27DB-BD31-4B8C-83A1-F6EECF244321}">
                <p14:modId xmlns:p14="http://schemas.microsoft.com/office/powerpoint/2010/main" val="614474696"/>
              </p:ext>
            </p:extLst>
          </p:nvPr>
        </p:nvGraphicFramePr>
        <p:xfrm>
          <a:off x="6211383" y="5434569"/>
          <a:ext cx="3195637" cy="1855787"/>
        </p:xfrm>
        <a:graphic>
          <a:graphicData uri="http://schemas.openxmlformats.org/presentationml/2006/ole">
            <mc:AlternateContent xmlns:mc="http://schemas.openxmlformats.org/markup-compatibility/2006">
              <mc:Choice xmlns:v="urn:schemas-microsoft-com:vml" Requires="v">
                <p:oleObj name="Worksheet" r:id="rId3" imgW="9296071" imgH="5404175" progId="Excel.Sheet.8">
                  <p:embed/>
                </p:oleObj>
              </mc:Choice>
              <mc:Fallback>
                <p:oleObj name="Worksheet" r:id="rId3" imgW="9296071" imgH="5404175" progId="Excel.Sheet.8">
                  <p:embed/>
                  <p:pic>
                    <p:nvPicPr>
                      <p:cNvPr id="24" name="Object 805">
                        <a:extLst>
                          <a:ext uri="{FF2B5EF4-FFF2-40B4-BE49-F238E27FC236}">
                            <a16:creationId xmlns:a16="http://schemas.microsoft.com/office/drawing/2014/main" id="{8901E52E-DEEE-A7A5-9D23-801FD5AD2119}"/>
                          </a:ext>
                        </a:extLst>
                      </p:cNvPr>
                      <p:cNvPicPr>
                        <a:picLocks noChangeAspect="1" noChangeArrowheads="1"/>
                      </p:cNvPicPr>
                      <p:nvPr/>
                    </p:nvPicPr>
                    <p:blipFill>
                      <a:blip r:embed="rId4"/>
                      <a:srcRect/>
                      <a:stretch>
                        <a:fillRect/>
                      </a:stretch>
                    </p:blipFill>
                    <p:spPr bwMode="auto">
                      <a:xfrm>
                        <a:off x="6211383" y="5434569"/>
                        <a:ext cx="3195637" cy="1855787"/>
                      </a:xfrm>
                      <a:prstGeom prst="rect">
                        <a:avLst/>
                      </a:prstGeom>
                      <a:noFill/>
                      <a:ln>
                        <a:noFill/>
                      </a:ln>
                      <a:effectLst/>
                    </p:spPr>
                  </p:pic>
                </p:oleObj>
              </mc:Fallback>
            </mc:AlternateContent>
          </a:graphicData>
        </a:graphic>
      </p:graphicFrame>
      <p:sp>
        <p:nvSpPr>
          <p:cNvPr id="30" name="TextBox 29">
            <a:extLst>
              <a:ext uri="{FF2B5EF4-FFF2-40B4-BE49-F238E27FC236}">
                <a16:creationId xmlns:a16="http://schemas.microsoft.com/office/drawing/2014/main" id="{2B1109BD-DC4C-4548-25F9-B03FB3E6CADF}"/>
              </a:ext>
            </a:extLst>
          </p:cNvPr>
          <p:cNvSpPr txBox="1"/>
          <p:nvPr/>
        </p:nvSpPr>
        <p:spPr>
          <a:xfrm>
            <a:off x="631345" y="12983487"/>
            <a:ext cx="2471622" cy="266227"/>
          </a:xfrm>
          <a:prstGeom prst="rect">
            <a:avLst/>
          </a:prstGeom>
          <a:noFill/>
        </p:spPr>
        <p:txBody>
          <a:bodyPr wrap="square">
            <a:spAutoFit/>
          </a:bodyPr>
          <a:lstStyle/>
          <a:p>
            <a:r>
              <a:rPr lang="en-US" sz="1130" i="1" dirty="0">
                <a:solidFill>
                  <a:srgbClr val="000000"/>
                </a:solidFill>
                <a:latin typeface="Arial" panose="020B0604020202020204" pitchFamily="34" charset="0"/>
                <a:cs typeface="Arial" panose="020B0604020202020204" pitchFamily="34" charset="0"/>
              </a:rPr>
              <a:t>Figure: Examples </a:t>
            </a:r>
          </a:p>
        </p:txBody>
      </p:sp>
      <p:sp>
        <p:nvSpPr>
          <p:cNvPr id="31" name="Text Box 804">
            <a:extLst>
              <a:ext uri="{FF2B5EF4-FFF2-40B4-BE49-F238E27FC236}">
                <a16:creationId xmlns:a16="http://schemas.microsoft.com/office/drawing/2014/main" id="{47D8CB9A-4E4D-DE21-8758-CE504647F6C9}"/>
              </a:ext>
            </a:extLst>
          </p:cNvPr>
          <p:cNvSpPr txBox="1">
            <a:spLocks noChangeArrowheads="1"/>
          </p:cNvSpPr>
          <p:nvPr/>
        </p:nvSpPr>
        <p:spPr bwMode="auto">
          <a:xfrm>
            <a:off x="6997361" y="7392178"/>
            <a:ext cx="33727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i="1" dirty="0">
                <a:solidFill>
                  <a:srgbClr val="000000"/>
                </a:solidFill>
                <a:latin typeface="Arial" panose="020B0604020202020204" pitchFamily="34" charset="0"/>
              </a:rPr>
              <a:t>Figure: Example chart</a:t>
            </a:r>
          </a:p>
        </p:txBody>
      </p:sp>
      <p:sp>
        <p:nvSpPr>
          <p:cNvPr id="33" name="Textfeld 32">
            <a:extLst>
              <a:ext uri="{FF2B5EF4-FFF2-40B4-BE49-F238E27FC236}">
                <a16:creationId xmlns:a16="http://schemas.microsoft.com/office/drawing/2014/main" id="{5D42078A-6C4C-F2D5-E86F-39C60BC3DD8B}"/>
              </a:ext>
            </a:extLst>
          </p:cNvPr>
          <p:cNvSpPr txBox="1"/>
          <p:nvPr/>
        </p:nvSpPr>
        <p:spPr>
          <a:xfrm>
            <a:off x="5556761" y="14430810"/>
            <a:ext cx="3175937" cy="360000"/>
          </a:xfrm>
          <a:prstGeom prst="rect">
            <a:avLst/>
          </a:prstGeom>
          <a:noFill/>
        </p:spPr>
        <p:txBody>
          <a:bodyPr wrap="square" lIns="0" tIns="0" rIns="0" bIns="0" rtlCol="0" anchor="ctr" anchorCtr="0">
            <a:noAutofit/>
          </a:bodyPr>
          <a:lstStyle/>
          <a:p>
            <a:pPr algn="l"/>
            <a:r>
              <a:rPr lang="de-CH" sz="1100" dirty="0">
                <a:latin typeface="Arial" panose="020B0604020202020204" pitchFamily="34" charset="0"/>
                <a:cs typeface="Arial" panose="020B0604020202020204" pitchFamily="34" charset="0"/>
              </a:rPr>
              <a:t>Betreuer</a:t>
            </a:r>
            <a:r>
              <a:rPr lang="de-CH" sz="1100" baseline="0" dirty="0">
                <a:latin typeface="Arial" panose="020B0604020202020204" pitchFamily="34" charset="0"/>
                <a:cs typeface="Arial" panose="020B0604020202020204" pitchFamily="34" charset="0"/>
              </a:rPr>
              <a:t>:	Vorname, Nachname</a:t>
            </a:r>
          </a:p>
          <a:p>
            <a:pPr algn="l"/>
            <a:r>
              <a:rPr lang="de-CH" sz="1100" baseline="0" dirty="0">
                <a:latin typeface="Arial" panose="020B0604020202020204" pitchFamily="34" charset="0"/>
                <a:cs typeface="Arial" panose="020B0604020202020204" pitchFamily="34" charset="0"/>
              </a:rPr>
              <a:t>Semester:	</a:t>
            </a:r>
            <a:r>
              <a:rPr lang="de-CH" sz="1100" dirty="0">
                <a:latin typeface="Arial" panose="020B0604020202020204" pitchFamily="34" charset="0"/>
                <a:cs typeface="Arial" panose="020B0604020202020204" pitchFamily="34" charset="0"/>
              </a:rPr>
              <a:t>Herbst</a:t>
            </a:r>
            <a:r>
              <a:rPr lang="de-CH" sz="1100" baseline="0" dirty="0">
                <a:latin typeface="Arial" panose="020B0604020202020204" pitchFamily="34" charset="0"/>
                <a:cs typeface="Arial" panose="020B0604020202020204" pitchFamily="34" charset="0"/>
              </a:rPr>
              <a:t> / </a:t>
            </a:r>
            <a:r>
              <a:rPr lang="de-CH" sz="1100" dirty="0">
                <a:latin typeface="Arial" panose="020B0604020202020204" pitchFamily="34" charset="0"/>
                <a:cs typeface="Arial" panose="020B0604020202020204" pitchFamily="34" charset="0"/>
              </a:rPr>
              <a:t>Frühling</a:t>
            </a:r>
            <a:r>
              <a:rPr lang="de-CH" sz="1100" baseline="0" dirty="0">
                <a:latin typeface="Arial" panose="020B0604020202020204" pitchFamily="34" charset="0"/>
                <a:cs typeface="Arial" panose="020B0604020202020204" pitchFamily="34" charset="0"/>
              </a:rPr>
              <a:t>, Jahr</a:t>
            </a:r>
          </a:p>
        </p:txBody>
      </p:sp>
      <p:sp>
        <p:nvSpPr>
          <p:cNvPr id="36" name="Textfeld 35">
            <a:extLst>
              <a:ext uri="{FF2B5EF4-FFF2-40B4-BE49-F238E27FC236}">
                <a16:creationId xmlns:a16="http://schemas.microsoft.com/office/drawing/2014/main" id="{F05EF99C-10AC-1259-D97B-F4C0A0DF988F}"/>
              </a:ext>
            </a:extLst>
          </p:cNvPr>
          <p:cNvSpPr txBox="1"/>
          <p:nvPr/>
        </p:nvSpPr>
        <p:spPr>
          <a:xfrm>
            <a:off x="594094" y="14420269"/>
            <a:ext cx="1224000" cy="180000"/>
          </a:xfrm>
          <a:prstGeom prst="rect">
            <a:avLst/>
          </a:prstGeom>
          <a:noFill/>
        </p:spPr>
        <p:txBody>
          <a:bodyPr wrap="square" lIns="0" tIns="0" rIns="0" bIns="0" rtlCol="0" anchor="ctr" anchorCtr="0">
            <a:noAutofit/>
          </a:bodyPr>
          <a:lstStyle/>
          <a:p>
            <a:pPr algn="l"/>
            <a:r>
              <a:rPr lang="de-CH" sz="1100" baseline="0">
                <a:latin typeface="Arial" panose="020B0604020202020204" pitchFamily="34" charset="0"/>
                <a:cs typeface="Arial" panose="020B0604020202020204" pitchFamily="34" charset="0"/>
              </a:rPr>
              <a:t>Industriepartner</a:t>
            </a:r>
          </a:p>
        </p:txBody>
      </p:sp>
      <p:sp>
        <p:nvSpPr>
          <p:cNvPr id="38" name="Rechteck 37">
            <a:extLst>
              <a:ext uri="{FF2B5EF4-FFF2-40B4-BE49-F238E27FC236}">
                <a16:creationId xmlns:a16="http://schemas.microsoft.com/office/drawing/2014/main" id="{812DDB85-B010-5FA2-020E-23748A20E310}"/>
              </a:ext>
            </a:extLst>
          </p:cNvPr>
          <p:cNvSpPr/>
          <p:nvPr/>
        </p:nvSpPr>
        <p:spPr>
          <a:xfrm>
            <a:off x="399613" y="1389522"/>
            <a:ext cx="9782366" cy="1908069"/>
          </a:xfrm>
          <a:prstGeom prst="rect">
            <a:avLst/>
          </a:prstGeom>
          <a:solidFill>
            <a:srgbClr val="77C5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Aft>
                <a:spcPts val="600"/>
              </a:spcAft>
            </a:pPr>
            <a:endParaRPr lang="de-CH" sz="1200" b="1" dirty="0">
              <a:solidFill>
                <a:schemeClr val="tx1"/>
              </a:solidFill>
              <a:latin typeface="Arial" panose="020B0604020202020204" pitchFamily="34" charset="0"/>
              <a:cs typeface="Arial" panose="020B0604020202020204" pitchFamily="34" charset="0"/>
            </a:endParaRPr>
          </a:p>
          <a:p>
            <a:pPr>
              <a:spcAft>
                <a:spcPts val="600"/>
              </a:spcAft>
            </a:pPr>
            <a:endParaRPr lang="de-CH" sz="1200" b="1" dirty="0">
              <a:solidFill>
                <a:schemeClr val="tx1"/>
              </a:solidFill>
              <a:latin typeface="Arial" panose="020B0604020202020204" pitchFamily="34" charset="0"/>
              <a:cs typeface="Arial" panose="020B0604020202020204" pitchFamily="34" charset="0"/>
            </a:endParaRPr>
          </a:p>
          <a:p>
            <a:pPr>
              <a:spcAft>
                <a:spcPts val="600"/>
              </a:spcAft>
            </a:pPr>
            <a:r>
              <a:rPr lang="de-CH" sz="1200" b="1" dirty="0">
                <a:solidFill>
                  <a:schemeClr val="tx1"/>
                </a:solidFill>
                <a:latin typeface="Arial" panose="020B0604020202020204" pitchFamily="34" charset="0"/>
                <a:cs typeface="Arial" panose="020B0604020202020204" pitchFamily="34" charset="0"/>
              </a:rPr>
              <a:t>  </a:t>
            </a:r>
            <a:r>
              <a:rPr lang="de-CH" sz="2400" b="1" dirty="0">
                <a:solidFill>
                  <a:schemeClr val="tx1"/>
                </a:solidFill>
                <a:latin typeface="Arial" panose="020B0604020202020204" pitchFamily="34" charset="0"/>
                <a:cs typeface="Arial" panose="020B0604020202020204" pitchFamily="34" charset="0"/>
              </a:rPr>
              <a:t>Poster Titel</a:t>
            </a:r>
          </a:p>
          <a:p>
            <a:pPr>
              <a:spcAft>
                <a:spcPts val="600"/>
              </a:spcAft>
            </a:pPr>
            <a:endParaRPr lang="de-CH" sz="1200" b="1" dirty="0">
              <a:solidFill>
                <a:schemeClr val="tx1"/>
              </a:solidFill>
              <a:latin typeface="Arial" panose="020B0604020202020204" pitchFamily="34" charset="0"/>
              <a:cs typeface="Arial" panose="020B0604020202020204" pitchFamily="34" charset="0"/>
            </a:endParaRPr>
          </a:p>
          <a:p>
            <a:pPr algn="just">
              <a:spcAft>
                <a:spcPts val="600"/>
              </a:spcAft>
            </a:pPr>
            <a:r>
              <a:rPr lang="de-CH" sz="1200" b="1" dirty="0">
                <a:solidFill>
                  <a:schemeClr val="tx1"/>
                </a:solidFill>
                <a:latin typeface="Arial" panose="020B0604020202020204" pitchFamily="34" charset="0"/>
                <a:cs typeface="Arial" panose="020B0604020202020204" pitchFamily="34" charset="0"/>
              </a:rPr>
              <a:t>  </a:t>
            </a:r>
            <a:r>
              <a:rPr lang="de-CH" sz="1400" b="1" dirty="0">
                <a:solidFill>
                  <a:schemeClr val="tx1"/>
                </a:solidFill>
                <a:latin typeface="Arial" panose="020B0604020202020204" pitchFamily="34" charset="0"/>
                <a:cs typeface="Arial" panose="020B0604020202020204" pitchFamily="34" charset="0"/>
              </a:rPr>
              <a:t>Student: Vorname, Nachname</a:t>
            </a:r>
          </a:p>
          <a:p>
            <a:pPr>
              <a:spcAft>
                <a:spcPts val="600"/>
              </a:spcAft>
            </a:pPr>
            <a:endParaRPr lang="de-CH" sz="1800" b="1" dirty="0">
              <a:solidFill>
                <a:srgbClr val="000000"/>
              </a:solidFill>
              <a:latin typeface="Arial" panose="020B0604020202020204" pitchFamily="34" charset="0"/>
              <a:cs typeface="Arial" panose="020B0604020202020204" pitchFamily="34" charset="0"/>
            </a:endParaRPr>
          </a:p>
          <a:p>
            <a:endParaRPr lang="de-CH" b="1" dirty="0"/>
          </a:p>
        </p:txBody>
      </p:sp>
      <p:pic>
        <p:nvPicPr>
          <p:cNvPr id="1026" name="Picture 2">
            <a:extLst>
              <a:ext uri="{FF2B5EF4-FFF2-40B4-BE49-F238E27FC236}">
                <a16:creationId xmlns:a16="http://schemas.microsoft.com/office/drawing/2014/main" id="{4368C7FB-73C8-7C3B-2D8C-C224864F9586}"/>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9612" y="10762077"/>
            <a:ext cx="4652426" cy="2334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62148"/>
      </p:ext>
    </p:extLst>
  </p:cSld>
  <p:clrMapOvr>
    <a:masterClrMapping/>
  </p:clrMapOvr>
</p:sld>
</file>

<file path=ppt/theme/theme1.xml><?xml version="1.0" encoding="utf-8"?>
<a:theme xmlns:a="http://schemas.openxmlformats.org/drawingml/2006/main" name="ETH Blau">
  <a:themeElements>
    <a:clrScheme name="ETH Blau">
      <a:dk1>
        <a:sysClr val="windowText" lastClr="000000"/>
      </a:dk1>
      <a:lt1>
        <a:sysClr val="window" lastClr="FFFFFF"/>
      </a:lt1>
      <a:dk2>
        <a:srgbClr val="000000"/>
      </a:dk2>
      <a:lt2>
        <a:srgbClr val="FFFFFF"/>
      </a:lt2>
      <a:accent1>
        <a:srgbClr val="215CAF"/>
      </a:accent1>
      <a:accent2>
        <a:srgbClr val="4D7DBF"/>
      </a:accent2>
      <a:accent3>
        <a:srgbClr val="7A9DCF"/>
      </a:accent3>
      <a:accent4>
        <a:srgbClr val="A6BEDF"/>
      </a:accent4>
      <a:accent5>
        <a:srgbClr val="D3DEEF"/>
      </a:accent5>
      <a:accent6>
        <a:srgbClr val="E8EEF7"/>
      </a:accent6>
      <a:hlink>
        <a:srgbClr val="0563C1"/>
      </a:hlink>
      <a:folHlink>
        <a:srgbClr val="954F72"/>
      </a:folHlink>
    </a:clrScheme>
    <a:fontScheme name="ETH Züric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baseline="30000"/>
        </a:defPPr>
      </a:lstStyle>
    </a:txDef>
  </a:objectDefaults>
  <a:extraClrSchemeLst/>
  <a:custClrLst>
    <a:custClr name="ETH Blau">
      <a:srgbClr val="215CAF"/>
    </a:custClr>
    <a:custClr name="ETH Petrol">
      <a:srgbClr val="007894"/>
    </a:custClr>
    <a:custClr name="ETH Gruen">
      <a:srgbClr val="627313"/>
    </a:custClr>
    <a:custClr name="ETH Bronze">
      <a:srgbClr val="8E6713"/>
    </a:custClr>
    <a:custClr name="ETH Rot">
      <a:srgbClr val="B7352D"/>
    </a:custClr>
    <a:custClr name="ETH Purpur">
      <a:srgbClr val="A30774"/>
    </a:custClr>
    <a:custClr name="ETH Grau">
      <a:srgbClr val="6F6F6F"/>
    </a:custClr>
  </a:custClrLst>
  <a:extLst>
    <a:ext uri="{05A4C25C-085E-4340-85A3-A5531E510DB2}">
      <thm15:themeFamily xmlns:thm15="http://schemas.microsoft.com/office/thememl/2012/main" name="ETH_Vorlage_Plakat_A3_hoch.potx" id="{5E20DE9E-1E3E-4A22-A22B-C7DE4B781016}" vid="{EF71843B-413B-4636-AB44-13799B812ED4}"/>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C643F57BA79474DBB16CF7966547651" ma:contentTypeVersion="4" ma:contentTypeDescription="Ein neues Dokument erstellen." ma:contentTypeScope="" ma:versionID="3a7f406237950b2368c1ab6d1ae82664">
  <xsd:schema xmlns:xsd="http://www.w3.org/2001/XMLSchema" xmlns:xs="http://www.w3.org/2001/XMLSchema" xmlns:p="http://schemas.microsoft.com/office/2006/metadata/properties" xmlns:ns2="c8918a55-368b-4df7-a2f6-e02c9bac628a" targetNamespace="http://schemas.microsoft.com/office/2006/metadata/properties" ma:root="true" ma:fieldsID="cede2e4a4a9b5d5f0ab046dfc73a5ed8" ns2:_="">
    <xsd:import namespace="c8918a55-368b-4df7-a2f6-e02c9bac628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918a55-368b-4df7-a2f6-e02c9bac62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BA710A-54AE-4224-8B37-0389219A5105}">
  <ds:schemaRefs>
    <ds:schemaRef ds:uri="http://schemas.microsoft.com/sharepoint/v3/contenttype/forms"/>
  </ds:schemaRefs>
</ds:datastoreItem>
</file>

<file path=customXml/itemProps2.xml><?xml version="1.0" encoding="utf-8"?>
<ds:datastoreItem xmlns:ds="http://schemas.openxmlformats.org/officeDocument/2006/customXml" ds:itemID="{1F34F59F-B34D-48D4-9163-8669B5A32C21}">
  <ds:schemaRefs>
    <ds:schemaRef ds:uri="c8918a55-368b-4df7-a2f6-e02c9bac628a"/>
    <ds:schemaRef ds:uri="http://purl.org/dc/elements/1.1/"/>
    <ds:schemaRef ds:uri="http://schemas.microsoft.com/office/infopath/2007/PartnerControls"/>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8E25F07-6FA6-4353-AC03-9E695D0F05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918a55-368b-4df7-a2f6-e02c9bac62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476</Words>
  <Application>Microsoft Office PowerPoint</Application>
  <PresentationFormat>Benutzerdefiniert</PresentationFormat>
  <Paragraphs>56</Paragraphs>
  <Slides>1</Slides>
  <Notes>1</Notes>
  <HiddenSlides>0</HiddenSlides>
  <MMClips>0</MMClips>
  <ScaleCrop>false</ScaleCrop>
  <HeadingPairs>
    <vt:vector size="8" baseType="variant">
      <vt:variant>
        <vt:lpstr>Verwendete Schriftarten</vt:lpstr>
      </vt:variant>
      <vt:variant>
        <vt:i4>4</vt:i4>
      </vt:variant>
      <vt:variant>
        <vt:lpstr>Design</vt:lpstr>
      </vt:variant>
      <vt:variant>
        <vt:i4>2</vt:i4>
      </vt:variant>
      <vt:variant>
        <vt:lpstr>Eingebettete OLE-Server</vt:lpstr>
      </vt:variant>
      <vt:variant>
        <vt:i4>1</vt:i4>
      </vt:variant>
      <vt:variant>
        <vt:lpstr>Folientitel</vt:lpstr>
      </vt:variant>
      <vt:variant>
        <vt:i4>1</vt:i4>
      </vt:variant>
    </vt:vector>
  </HeadingPairs>
  <TitlesOfParts>
    <vt:vector size="8" baseType="lpstr">
      <vt:lpstr>Arial</vt:lpstr>
      <vt:lpstr>Calibri</vt:lpstr>
      <vt:lpstr>Calibri Light</vt:lpstr>
      <vt:lpstr>Symbol</vt:lpstr>
      <vt:lpstr>ETH Blau</vt:lpstr>
      <vt:lpstr>Office Theme</vt:lpstr>
      <vt:lpstr>Worksheet</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 Martin Ruiz Macarena HSLU T&amp;A</dc:creator>
  <cp:lastModifiedBy>Trochsler André HSLU T&amp;A</cp:lastModifiedBy>
  <cp:revision>6</cp:revision>
  <cp:lastPrinted>2024-02-15T10:28:25Z</cp:lastPrinted>
  <dcterms:created xsi:type="dcterms:W3CDTF">2024-01-29T13:08:16Z</dcterms:created>
  <dcterms:modified xsi:type="dcterms:W3CDTF">2024-02-16T11:02:41Z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8b0afbd-3cf7-4707-aee4-8dc9d855de29_Enabled">
    <vt:lpwstr>true</vt:lpwstr>
  </property>
  <property fmtid="{D5CDD505-2E9C-101B-9397-08002B2CF9AE}" pid="3" name="MSIP_Label_e8b0afbd-3cf7-4707-aee4-8dc9d855de29_SetDate">
    <vt:lpwstr>2024-01-29T13:15:56Z</vt:lpwstr>
  </property>
  <property fmtid="{D5CDD505-2E9C-101B-9397-08002B2CF9AE}" pid="4" name="MSIP_Label_e8b0afbd-3cf7-4707-aee4-8dc9d855de29_Method">
    <vt:lpwstr>Standard</vt:lpwstr>
  </property>
  <property fmtid="{D5CDD505-2E9C-101B-9397-08002B2CF9AE}" pid="5" name="MSIP_Label_e8b0afbd-3cf7-4707-aee4-8dc9d855de29_Name">
    <vt:lpwstr>intern</vt:lpwstr>
  </property>
  <property fmtid="{D5CDD505-2E9C-101B-9397-08002B2CF9AE}" pid="6" name="MSIP_Label_e8b0afbd-3cf7-4707-aee4-8dc9d855de29_SiteId">
    <vt:lpwstr>75a34008-d7d1-4924-8e78-31fea86f6e68</vt:lpwstr>
  </property>
  <property fmtid="{D5CDD505-2E9C-101B-9397-08002B2CF9AE}" pid="7" name="MSIP_Label_e8b0afbd-3cf7-4707-aee4-8dc9d855de29_ActionId">
    <vt:lpwstr>fc97a14d-275e-4d84-8c03-345ff700e398</vt:lpwstr>
  </property>
  <property fmtid="{D5CDD505-2E9C-101B-9397-08002B2CF9AE}" pid="8" name="MSIP_Label_e8b0afbd-3cf7-4707-aee4-8dc9d855de29_ContentBits">
    <vt:lpwstr>0</vt:lpwstr>
  </property>
  <property fmtid="{D5CDD505-2E9C-101B-9397-08002B2CF9AE}" pid="9" name="ContentTypeId">
    <vt:lpwstr>0x0101006C643F57BA79474DBB16CF7966547651</vt:lpwstr>
  </property>
</Properties>
</file>